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0" r:id="rId6"/>
    <p:sldMasterId id="2147483675" r:id="rId7"/>
  </p:sldMasterIdLst>
  <p:notesMasterIdLst>
    <p:notesMasterId r:id="rId24"/>
  </p:notesMasterIdLst>
  <p:sldIdLst>
    <p:sldId id="5324" r:id="rId8"/>
    <p:sldId id="5336" r:id="rId9"/>
    <p:sldId id="5337" r:id="rId10"/>
    <p:sldId id="5329" r:id="rId11"/>
    <p:sldId id="1328" r:id="rId12"/>
    <p:sldId id="1143" r:id="rId13"/>
    <p:sldId id="5338" r:id="rId14"/>
    <p:sldId id="5330" r:id="rId15"/>
    <p:sldId id="5341" r:id="rId16"/>
    <p:sldId id="5331" r:id="rId17"/>
    <p:sldId id="5342" r:id="rId18"/>
    <p:sldId id="5335" r:id="rId19"/>
    <p:sldId id="5334" r:id="rId20"/>
    <p:sldId id="5332" r:id="rId21"/>
    <p:sldId id="5340" r:id="rId22"/>
    <p:sldId id="2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ren McKay" initials="DM" lastIdx="2" clrIdx="0">
    <p:extLst>
      <p:ext uri="{19B8F6BF-5375-455C-9EA6-DF929625EA0E}">
        <p15:presenceInfo xmlns:p15="http://schemas.microsoft.com/office/powerpoint/2012/main" userId="S::darren.mckay@sportscotland.org.uk::a8c80252-e05b-4dd0-8bf6-5e6a0885f7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F3"/>
    <a:srgbClr val="FDE7F4"/>
    <a:srgbClr val="1D14D0"/>
    <a:srgbClr val="101BF8"/>
    <a:srgbClr val="10F847"/>
    <a:srgbClr val="E22691"/>
    <a:srgbClr val="F0FAE2"/>
    <a:srgbClr val="FFFAEB"/>
    <a:srgbClr val="F1E5F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FCFA82-E723-4EDB-8A27-F64B3D3EA2CA}" v="7" dt="2026-03-25T09:35:42.0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5/10/relationships/revisionInfo" Target="revisionInfo.xml"/></Relationships>
</file>

<file path=ppt/diagrams/_rels/data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DFA435-541A-4533-B526-59936C36B2F4}"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n-GB"/>
        </a:p>
      </dgm:t>
    </dgm:pt>
    <dgm:pt modelId="{8C69DC2F-2C49-4235-8243-91F21E851294}">
      <dgm:prSet phldrT="[Text]" phldr="0"/>
      <dgm:spPr/>
      <dgm:t>
        <a:bodyPr/>
        <a:lstStyle/>
        <a:p>
          <a:r>
            <a:rPr lang="en-GB" b="1">
              <a:solidFill>
                <a:schemeClr val="tx1"/>
              </a:solidFill>
            </a:rPr>
            <a:t>Opportunities</a:t>
          </a:r>
        </a:p>
      </dgm:t>
    </dgm:pt>
    <dgm:pt modelId="{C5AE5727-1450-4749-8FC6-D1C3557C01B2}" type="parTrans" cxnId="{2E8E2E4F-2673-402F-ADB7-0992339F0C6C}">
      <dgm:prSet/>
      <dgm:spPr/>
      <dgm:t>
        <a:bodyPr/>
        <a:lstStyle/>
        <a:p>
          <a:endParaRPr lang="en-GB"/>
        </a:p>
      </dgm:t>
    </dgm:pt>
    <dgm:pt modelId="{7FB62251-CDC1-490A-A7BB-A98C2AB39221}" type="sibTrans" cxnId="{2E8E2E4F-2673-402F-ADB7-0992339F0C6C}">
      <dgm:prSet/>
      <dgm:spPr/>
      <dgm:t>
        <a:bodyPr/>
        <a:lstStyle/>
        <a:p>
          <a:endParaRPr lang="en-GB"/>
        </a:p>
      </dgm:t>
    </dgm:pt>
    <dgm:pt modelId="{81D26405-B90E-40D2-B9A4-F3662E5F030E}">
      <dgm:prSet phldrT="[Text]"/>
      <dgm:spPr/>
      <dgm:t>
        <a:bodyPr/>
        <a:lstStyle/>
        <a:p>
          <a:pPr>
            <a:buFontTx/>
            <a:buNone/>
          </a:pPr>
          <a:r>
            <a:rPr lang="en-GB">
              <a:latin typeface="Arial" panose="020B0604020202020204" pitchFamily="34" charset="0"/>
              <a:cs typeface="Arial" panose="020B0604020202020204" pitchFamily="34" charset="0"/>
            </a:rPr>
            <a:t>Deliver a range</a:t>
          </a:r>
          <a:endParaRPr lang="en-GB"/>
        </a:p>
      </dgm:t>
    </dgm:pt>
    <dgm:pt modelId="{DE3987D9-33EC-4672-8A5C-4CC32129834B}" type="parTrans" cxnId="{AB3D0C24-7C7E-48BF-AB70-0EEB36E39CAF}">
      <dgm:prSet/>
      <dgm:spPr/>
      <dgm:t>
        <a:bodyPr/>
        <a:lstStyle/>
        <a:p>
          <a:endParaRPr lang="en-GB"/>
        </a:p>
      </dgm:t>
    </dgm:pt>
    <dgm:pt modelId="{7E23D24C-8A73-4C12-AD9F-E9A5ADE5ADD7}" type="sibTrans" cxnId="{AB3D0C24-7C7E-48BF-AB70-0EEB36E39CAF}">
      <dgm:prSet/>
      <dgm:spPr/>
      <dgm:t>
        <a:bodyPr/>
        <a:lstStyle/>
        <a:p>
          <a:endParaRPr lang="en-GB"/>
        </a:p>
      </dgm:t>
    </dgm:pt>
    <dgm:pt modelId="{84DBD4F8-6AFC-4289-9A8B-E7903AC858A9}">
      <dgm:prSet phldrT="[Text]" phldr="0"/>
      <dgm:spPr/>
      <dgm:t>
        <a:bodyPr/>
        <a:lstStyle/>
        <a:p>
          <a:r>
            <a:rPr lang="en-GB" b="1"/>
            <a:t>Pathways</a:t>
          </a:r>
        </a:p>
      </dgm:t>
    </dgm:pt>
    <dgm:pt modelId="{2CB48BE7-631D-476E-B0D7-A76F9CDE8350}" type="parTrans" cxnId="{7BDB0764-CC20-420B-9931-E3BD960D50BE}">
      <dgm:prSet/>
      <dgm:spPr/>
      <dgm:t>
        <a:bodyPr/>
        <a:lstStyle/>
        <a:p>
          <a:endParaRPr lang="en-GB"/>
        </a:p>
      </dgm:t>
    </dgm:pt>
    <dgm:pt modelId="{DD96E53E-66E7-495B-A4D3-AA98F862E4DD}" type="sibTrans" cxnId="{7BDB0764-CC20-420B-9931-E3BD960D50BE}">
      <dgm:prSet/>
      <dgm:spPr/>
      <dgm:t>
        <a:bodyPr/>
        <a:lstStyle/>
        <a:p>
          <a:endParaRPr lang="en-GB"/>
        </a:p>
      </dgm:t>
    </dgm:pt>
    <dgm:pt modelId="{DFAB622C-368C-4EA9-BD5E-1500BE5590D2}">
      <dgm:prSet phldrT="[Text]"/>
      <dgm:spPr/>
      <dgm:t>
        <a:bodyPr/>
        <a:lstStyle/>
        <a:p>
          <a:pPr>
            <a:buFontTx/>
            <a:buNone/>
          </a:pPr>
          <a:r>
            <a:rPr lang="en-GB">
              <a:latin typeface="Arial" panose="020B0604020202020204" pitchFamily="34" charset="0"/>
              <a:cs typeface="Arial" panose="020B0604020202020204" pitchFamily="34" charset="0"/>
            </a:rPr>
            <a:t>Provide </a:t>
          </a:r>
          <a:r>
            <a:rPr lang="en-GB" b="1">
              <a:latin typeface="Arial" panose="020B0604020202020204" pitchFamily="34" charset="0"/>
              <a:cs typeface="Arial" panose="020B0604020202020204" pitchFamily="34" charset="0"/>
            </a:rPr>
            <a:t>clear</a:t>
          </a:r>
          <a:endParaRPr lang="en-GB" b="1"/>
        </a:p>
      </dgm:t>
    </dgm:pt>
    <dgm:pt modelId="{9D772EB8-5799-473A-957A-CA55636D82C7}" type="parTrans" cxnId="{F978D099-C435-446D-947F-5F08A13AD5AD}">
      <dgm:prSet/>
      <dgm:spPr/>
      <dgm:t>
        <a:bodyPr/>
        <a:lstStyle/>
        <a:p>
          <a:endParaRPr lang="en-GB"/>
        </a:p>
      </dgm:t>
    </dgm:pt>
    <dgm:pt modelId="{D0B5FC0E-B468-40CC-BB25-96EE61AC0A02}" type="sibTrans" cxnId="{F978D099-C435-446D-947F-5F08A13AD5AD}">
      <dgm:prSet/>
      <dgm:spPr/>
      <dgm:t>
        <a:bodyPr/>
        <a:lstStyle/>
        <a:p>
          <a:endParaRPr lang="en-GB"/>
        </a:p>
      </dgm:t>
    </dgm:pt>
    <dgm:pt modelId="{7D2FC5EB-5121-43DF-A38A-3D14E133BC0F}">
      <dgm:prSet phldrT="[Text]" phldr="0"/>
      <dgm:spPr/>
      <dgm:t>
        <a:bodyPr/>
        <a:lstStyle/>
        <a:p>
          <a:r>
            <a:rPr lang="en-GB" b="1"/>
            <a:t>Enhancement</a:t>
          </a:r>
        </a:p>
      </dgm:t>
    </dgm:pt>
    <dgm:pt modelId="{F172C87C-DD3E-41F7-A3B5-255FB184767A}" type="parTrans" cxnId="{A00DE689-80A6-4EB3-B32A-2185B9417B31}">
      <dgm:prSet/>
      <dgm:spPr/>
      <dgm:t>
        <a:bodyPr/>
        <a:lstStyle/>
        <a:p>
          <a:endParaRPr lang="en-GB"/>
        </a:p>
      </dgm:t>
    </dgm:pt>
    <dgm:pt modelId="{E3FA343F-E72B-46E9-B3D5-9D4407C67399}" type="sibTrans" cxnId="{A00DE689-80A6-4EB3-B32A-2185B9417B31}">
      <dgm:prSet/>
      <dgm:spPr/>
      <dgm:t>
        <a:bodyPr/>
        <a:lstStyle/>
        <a:p>
          <a:endParaRPr lang="en-GB"/>
        </a:p>
      </dgm:t>
    </dgm:pt>
    <dgm:pt modelId="{EF753F46-4168-4D04-9E2C-3C37CC2B6CEB}">
      <dgm:prSet phldrT="[Text]"/>
      <dgm:spPr/>
      <dgm:t>
        <a:bodyPr/>
        <a:lstStyle/>
        <a:p>
          <a:pPr>
            <a:buFontTx/>
            <a:buNone/>
          </a:pPr>
          <a:r>
            <a:rPr lang="en-GB" b="1">
              <a:latin typeface="Arial" panose="020B0604020202020204" pitchFamily="34" charset="0"/>
              <a:cs typeface="Arial" panose="020B0604020202020204" pitchFamily="34" charset="0"/>
            </a:rPr>
            <a:t>Build on</a:t>
          </a:r>
          <a:endParaRPr lang="en-GB" b="1"/>
        </a:p>
      </dgm:t>
    </dgm:pt>
    <dgm:pt modelId="{D3D7837B-CE6D-4BAE-B1E6-F791B71B6A87}" type="parTrans" cxnId="{8D19CD79-86E6-481C-BF4D-315EF23A1C62}">
      <dgm:prSet/>
      <dgm:spPr/>
      <dgm:t>
        <a:bodyPr/>
        <a:lstStyle/>
        <a:p>
          <a:endParaRPr lang="en-GB"/>
        </a:p>
      </dgm:t>
    </dgm:pt>
    <dgm:pt modelId="{08C056CA-55AF-4B52-A052-A5B97DF9779E}" type="sibTrans" cxnId="{8D19CD79-86E6-481C-BF4D-315EF23A1C62}">
      <dgm:prSet/>
      <dgm:spPr/>
      <dgm:t>
        <a:bodyPr/>
        <a:lstStyle/>
        <a:p>
          <a:endParaRPr lang="en-GB"/>
        </a:p>
      </dgm:t>
    </dgm:pt>
    <dgm:pt modelId="{57D7F188-112B-4221-AB87-067BE4A07256}">
      <dgm:prSet/>
      <dgm:spPr/>
      <dgm:t>
        <a:bodyPr/>
        <a:lstStyle/>
        <a:p>
          <a:r>
            <a:rPr lang="en-GB" b="1"/>
            <a:t>Targeted </a:t>
          </a:r>
        </a:p>
      </dgm:t>
    </dgm:pt>
    <dgm:pt modelId="{C79D7BC2-8F5F-491B-A2A8-4A129474D061}" type="parTrans" cxnId="{773268E0-7359-4502-B88D-59B938097BA2}">
      <dgm:prSet/>
      <dgm:spPr/>
      <dgm:t>
        <a:bodyPr/>
        <a:lstStyle/>
        <a:p>
          <a:endParaRPr lang="en-GB"/>
        </a:p>
      </dgm:t>
    </dgm:pt>
    <dgm:pt modelId="{C69B71DD-A20D-400A-A2D6-B6A3073CFAC1}" type="sibTrans" cxnId="{773268E0-7359-4502-B88D-59B938097BA2}">
      <dgm:prSet/>
      <dgm:spPr/>
      <dgm:t>
        <a:bodyPr/>
        <a:lstStyle/>
        <a:p>
          <a:endParaRPr lang="en-GB"/>
        </a:p>
      </dgm:t>
    </dgm:pt>
    <dgm:pt modelId="{D7815E85-9519-4ED6-B907-D3733CCF5932}">
      <dgm:prSet/>
      <dgm:spPr/>
      <dgm:t>
        <a:bodyPr/>
        <a:lstStyle/>
        <a:p>
          <a:r>
            <a:rPr lang="en-GB" b="1"/>
            <a:t>Workforce</a:t>
          </a:r>
        </a:p>
      </dgm:t>
    </dgm:pt>
    <dgm:pt modelId="{6B50955F-47E8-46E8-B8C0-844E730C7206}" type="parTrans" cxnId="{8AA809E1-1836-4FF1-B517-1F962B0CF592}">
      <dgm:prSet/>
      <dgm:spPr/>
      <dgm:t>
        <a:bodyPr/>
        <a:lstStyle/>
        <a:p>
          <a:endParaRPr lang="en-GB"/>
        </a:p>
      </dgm:t>
    </dgm:pt>
    <dgm:pt modelId="{37DF995C-CB81-4C18-96A9-A5E0517A9054}" type="sibTrans" cxnId="{8AA809E1-1836-4FF1-B517-1F962B0CF592}">
      <dgm:prSet/>
      <dgm:spPr/>
      <dgm:t>
        <a:bodyPr/>
        <a:lstStyle/>
        <a:p>
          <a:endParaRPr lang="en-GB"/>
        </a:p>
      </dgm:t>
    </dgm:pt>
    <dgm:pt modelId="{4D70D3AF-4B97-483C-A379-DC4B3E166455}">
      <dgm:prSet/>
      <dgm:spPr/>
      <dgm:t>
        <a:bodyPr/>
        <a:lstStyle/>
        <a:p>
          <a:pPr>
            <a:buFontTx/>
            <a:buNone/>
          </a:pPr>
          <a:r>
            <a:rPr lang="en-GB" b="1">
              <a:latin typeface="Arial" panose="020B0604020202020204" pitchFamily="34" charset="0"/>
              <a:cs typeface="Arial" panose="020B0604020202020204" pitchFamily="34" charset="0"/>
            </a:rPr>
            <a:t>Introduce</a:t>
          </a:r>
          <a:endParaRPr lang="en-GB" b="1"/>
        </a:p>
      </dgm:t>
    </dgm:pt>
    <dgm:pt modelId="{1B6E372C-7578-4F2C-BEF4-8A9DFD0BCF0E}" type="parTrans" cxnId="{1F94A627-D546-4E57-B747-0744409CD819}">
      <dgm:prSet/>
      <dgm:spPr/>
      <dgm:t>
        <a:bodyPr/>
        <a:lstStyle/>
        <a:p>
          <a:endParaRPr lang="en-GB"/>
        </a:p>
      </dgm:t>
    </dgm:pt>
    <dgm:pt modelId="{A352F0A8-4747-4104-9DAF-37315B605BBD}" type="sibTrans" cxnId="{1F94A627-D546-4E57-B747-0744409CD819}">
      <dgm:prSet/>
      <dgm:spPr/>
      <dgm:t>
        <a:bodyPr/>
        <a:lstStyle/>
        <a:p>
          <a:endParaRPr lang="en-GB"/>
        </a:p>
      </dgm:t>
    </dgm:pt>
    <dgm:pt modelId="{965F5470-6052-410A-8BA3-0F317A252773}">
      <dgm:prSet/>
      <dgm:spPr/>
      <dgm:t>
        <a:bodyPr/>
        <a:lstStyle/>
        <a:p>
          <a:pPr>
            <a:buFontTx/>
            <a:buNone/>
          </a:pPr>
          <a:r>
            <a:rPr lang="en-US"/>
            <a:t>Recruit, train</a:t>
          </a:r>
          <a:endParaRPr lang="en-GB"/>
        </a:p>
      </dgm:t>
    </dgm:pt>
    <dgm:pt modelId="{BEE23970-EB7E-4904-9C3D-C44226E8CB3E}" type="parTrans" cxnId="{28DDC2AF-8738-4B2A-A1FF-50BC8AD00BEF}">
      <dgm:prSet/>
      <dgm:spPr/>
      <dgm:t>
        <a:bodyPr/>
        <a:lstStyle/>
        <a:p>
          <a:endParaRPr lang="en-GB"/>
        </a:p>
      </dgm:t>
    </dgm:pt>
    <dgm:pt modelId="{82209F3A-4B72-4CB9-AE18-541973362557}" type="sibTrans" cxnId="{28DDC2AF-8738-4B2A-A1FF-50BC8AD00BEF}">
      <dgm:prSet/>
      <dgm:spPr/>
      <dgm:t>
        <a:bodyPr/>
        <a:lstStyle/>
        <a:p>
          <a:endParaRPr lang="en-GB"/>
        </a:p>
      </dgm:t>
    </dgm:pt>
    <dgm:pt modelId="{5140B0B4-7EF8-4022-B91F-67CB719A9E71}">
      <dgm:prSet/>
      <dgm:spPr/>
      <dgm:t>
        <a:bodyPr/>
        <a:lstStyle/>
        <a:p>
          <a:r>
            <a:rPr lang="en-GB" b="1"/>
            <a:t>Profile</a:t>
          </a:r>
        </a:p>
      </dgm:t>
    </dgm:pt>
    <dgm:pt modelId="{BFB60BDB-5F16-4517-B6EB-66952EB46015}" type="parTrans" cxnId="{43CFD58E-BCAA-4C20-942B-E7C1ECE49737}">
      <dgm:prSet/>
      <dgm:spPr/>
      <dgm:t>
        <a:bodyPr/>
        <a:lstStyle/>
        <a:p>
          <a:endParaRPr lang="en-GB"/>
        </a:p>
      </dgm:t>
    </dgm:pt>
    <dgm:pt modelId="{A4BE3EB9-54BE-4C98-A7E8-060D1CA2B2D2}" type="sibTrans" cxnId="{43CFD58E-BCAA-4C20-942B-E7C1ECE49737}">
      <dgm:prSet/>
      <dgm:spPr/>
      <dgm:t>
        <a:bodyPr/>
        <a:lstStyle/>
        <a:p>
          <a:endParaRPr lang="en-GB"/>
        </a:p>
      </dgm:t>
    </dgm:pt>
    <dgm:pt modelId="{7BB9737B-DC61-4891-BC69-AF9C86126B90}">
      <dgm:prSet/>
      <dgm:spPr/>
      <dgm:t>
        <a:bodyPr/>
        <a:lstStyle/>
        <a:p>
          <a:pPr>
            <a:buFontTx/>
            <a:buNone/>
          </a:pPr>
          <a:r>
            <a:rPr lang="en-US"/>
            <a:t>Contribute to</a:t>
          </a:r>
          <a:endParaRPr lang="en-GB"/>
        </a:p>
      </dgm:t>
    </dgm:pt>
    <dgm:pt modelId="{7DAD2580-91DD-4586-8D03-74FB0F7CBBA1}" type="parTrans" cxnId="{BD86DA52-F5B7-45F7-8666-8EDBAA775035}">
      <dgm:prSet/>
      <dgm:spPr/>
      <dgm:t>
        <a:bodyPr/>
        <a:lstStyle/>
        <a:p>
          <a:endParaRPr lang="en-GB"/>
        </a:p>
      </dgm:t>
    </dgm:pt>
    <dgm:pt modelId="{297AFF10-A3F6-4D28-A928-1ABEACD2DB6D}" type="sibTrans" cxnId="{BD86DA52-F5B7-45F7-8666-8EDBAA775035}">
      <dgm:prSet/>
      <dgm:spPr/>
      <dgm:t>
        <a:bodyPr/>
        <a:lstStyle/>
        <a:p>
          <a:endParaRPr lang="en-GB"/>
        </a:p>
      </dgm:t>
    </dgm:pt>
    <dgm:pt modelId="{E56C0F7C-697C-4991-9B54-0DE92DA5FC5C}">
      <dgm:prSet phldrT="[Text]"/>
      <dgm:spPr/>
      <dgm:t>
        <a:bodyPr/>
        <a:lstStyle/>
        <a:p>
          <a:pPr>
            <a:buFontTx/>
            <a:buNone/>
          </a:pPr>
          <a:r>
            <a:rPr lang="en-GB">
              <a:latin typeface="Arial" panose="020B0604020202020204" pitchFamily="34" charset="0"/>
              <a:cs typeface="Arial" panose="020B0604020202020204" pitchFamily="34" charset="0"/>
            </a:rPr>
            <a:t>of </a:t>
          </a:r>
          <a:r>
            <a:rPr lang="en-GB" b="1">
              <a:latin typeface="Arial" panose="020B0604020202020204" pitchFamily="34" charset="0"/>
              <a:cs typeface="Arial" panose="020B0604020202020204" pitchFamily="34" charset="0"/>
            </a:rPr>
            <a:t>safe,</a:t>
          </a:r>
          <a:endParaRPr lang="en-GB" b="1"/>
        </a:p>
      </dgm:t>
    </dgm:pt>
    <dgm:pt modelId="{A7752DC2-8E61-4C2D-9D82-846E2CCBCC46}" type="parTrans" cxnId="{41D52A63-BF11-40F7-BAF2-96FE49F3DF27}">
      <dgm:prSet/>
      <dgm:spPr/>
      <dgm:t>
        <a:bodyPr/>
        <a:lstStyle/>
        <a:p>
          <a:endParaRPr lang="en-GB"/>
        </a:p>
      </dgm:t>
    </dgm:pt>
    <dgm:pt modelId="{D0C5BA61-4C30-4C21-BF3C-D0ACEBA8A850}" type="sibTrans" cxnId="{41D52A63-BF11-40F7-BAF2-96FE49F3DF27}">
      <dgm:prSet/>
      <dgm:spPr/>
      <dgm:t>
        <a:bodyPr/>
        <a:lstStyle/>
        <a:p>
          <a:endParaRPr lang="en-GB"/>
        </a:p>
      </dgm:t>
    </dgm:pt>
    <dgm:pt modelId="{B2AD31D0-8298-417D-B656-664354ECB817}">
      <dgm:prSet phldrT="[Text]"/>
      <dgm:spPr/>
      <dgm:t>
        <a:bodyPr/>
        <a:lstStyle/>
        <a:p>
          <a:pPr>
            <a:buFontTx/>
            <a:buNone/>
          </a:pPr>
          <a:r>
            <a:rPr lang="en-GB" b="1">
              <a:latin typeface="Arial" panose="020B0604020202020204" pitchFamily="34" charset="0"/>
              <a:cs typeface="Arial" panose="020B0604020202020204" pitchFamily="34" charset="0"/>
            </a:rPr>
            <a:t>welcoming</a:t>
          </a:r>
          <a:endParaRPr lang="en-GB" b="1"/>
        </a:p>
      </dgm:t>
    </dgm:pt>
    <dgm:pt modelId="{0D5C7CA1-D34B-4F14-B092-FFBB6E8E0C29}" type="parTrans" cxnId="{D1F6D95F-73F4-47C5-8DDB-7E1D7E917060}">
      <dgm:prSet/>
      <dgm:spPr/>
      <dgm:t>
        <a:bodyPr/>
        <a:lstStyle/>
        <a:p>
          <a:endParaRPr lang="en-GB"/>
        </a:p>
      </dgm:t>
    </dgm:pt>
    <dgm:pt modelId="{B3EAD741-8DEC-468F-A73D-3CBA00B133A2}" type="sibTrans" cxnId="{D1F6D95F-73F4-47C5-8DDB-7E1D7E917060}">
      <dgm:prSet/>
      <dgm:spPr/>
      <dgm:t>
        <a:bodyPr/>
        <a:lstStyle/>
        <a:p>
          <a:endParaRPr lang="en-GB"/>
        </a:p>
      </dgm:t>
    </dgm:pt>
    <dgm:pt modelId="{B3E74ECD-7B4F-42A7-A66D-D33BEE4DC79F}">
      <dgm:prSet phldrT="[Text]"/>
      <dgm:spPr/>
      <dgm:t>
        <a:bodyPr/>
        <a:lstStyle/>
        <a:p>
          <a:pPr>
            <a:buFontTx/>
            <a:buNone/>
          </a:pPr>
          <a:r>
            <a:rPr lang="en-GB" b="1">
              <a:latin typeface="Arial" panose="020B0604020202020204" pitchFamily="34" charset="0"/>
              <a:cs typeface="Arial" panose="020B0604020202020204" pitchFamily="34" charset="0"/>
            </a:rPr>
            <a:t>inclusive</a:t>
          </a:r>
          <a:endParaRPr lang="en-GB" b="1"/>
        </a:p>
      </dgm:t>
    </dgm:pt>
    <dgm:pt modelId="{096DB1B1-2D54-4F79-BB53-E5A3CA4BC22B}" type="parTrans" cxnId="{66229637-9123-499E-A12E-1B9E1A6204B6}">
      <dgm:prSet/>
      <dgm:spPr/>
      <dgm:t>
        <a:bodyPr/>
        <a:lstStyle/>
        <a:p>
          <a:endParaRPr lang="en-GB"/>
        </a:p>
      </dgm:t>
    </dgm:pt>
    <dgm:pt modelId="{61A47FDB-9595-4C51-B8CB-EE27F50F5F7C}" type="sibTrans" cxnId="{66229637-9123-499E-A12E-1B9E1A6204B6}">
      <dgm:prSet/>
      <dgm:spPr/>
      <dgm:t>
        <a:bodyPr/>
        <a:lstStyle/>
        <a:p>
          <a:endParaRPr lang="en-GB"/>
        </a:p>
      </dgm:t>
    </dgm:pt>
    <dgm:pt modelId="{615D2275-8EAD-4FCF-86FA-C3D087CECF3E}">
      <dgm:prSet phldrT="[Text]"/>
      <dgm:spPr/>
      <dgm:t>
        <a:bodyPr/>
        <a:lstStyle/>
        <a:p>
          <a:pPr>
            <a:buFontTx/>
            <a:buNone/>
          </a:pPr>
          <a:r>
            <a:rPr lang="en-GB" b="1">
              <a:latin typeface="Arial" panose="020B0604020202020204" pitchFamily="34" charset="0"/>
              <a:cs typeface="Arial" panose="020B0604020202020204" pitchFamily="34" charset="0"/>
            </a:rPr>
            <a:t>pathways </a:t>
          </a:r>
          <a:r>
            <a:rPr lang="en-GB">
              <a:latin typeface="Arial" panose="020B0604020202020204" pitchFamily="34" charset="0"/>
              <a:cs typeface="Arial" panose="020B0604020202020204" pitchFamily="34" charset="0"/>
            </a:rPr>
            <a:t>from</a:t>
          </a:r>
          <a:endParaRPr lang="en-GB"/>
        </a:p>
      </dgm:t>
    </dgm:pt>
    <dgm:pt modelId="{00E17292-0514-422F-84D4-A522CD882855}" type="parTrans" cxnId="{3FF0774B-0D68-4693-B380-98F12728BD33}">
      <dgm:prSet/>
      <dgm:spPr/>
      <dgm:t>
        <a:bodyPr/>
        <a:lstStyle/>
        <a:p>
          <a:endParaRPr lang="en-GB"/>
        </a:p>
      </dgm:t>
    </dgm:pt>
    <dgm:pt modelId="{1B922208-4A14-464C-B214-F40CAC2ADE2D}" type="sibTrans" cxnId="{3FF0774B-0D68-4693-B380-98F12728BD33}">
      <dgm:prSet/>
      <dgm:spPr/>
      <dgm:t>
        <a:bodyPr/>
        <a:lstStyle/>
        <a:p>
          <a:endParaRPr lang="en-GB"/>
        </a:p>
      </dgm:t>
    </dgm:pt>
    <dgm:pt modelId="{4B32F848-6B1E-454F-9947-BB92D87A571B}">
      <dgm:prSet phldrT="[Text]"/>
      <dgm:spPr/>
      <dgm:t>
        <a:bodyPr/>
        <a:lstStyle/>
        <a:p>
          <a:pPr>
            <a:buFontTx/>
            <a:buNone/>
          </a:pPr>
          <a:r>
            <a:rPr lang="en-GB">
              <a:latin typeface="Arial" panose="020B0604020202020204" pitchFamily="34" charset="0"/>
              <a:cs typeface="Arial" panose="020B0604020202020204" pitchFamily="34" charset="0"/>
            </a:rPr>
            <a:t>short term</a:t>
          </a:r>
          <a:endParaRPr lang="en-GB"/>
        </a:p>
      </dgm:t>
    </dgm:pt>
    <dgm:pt modelId="{74C91935-AB34-4E08-B166-3C5EC6EB884C}" type="parTrans" cxnId="{29CDCBB3-3F8D-445C-9F65-C5C33ECCC150}">
      <dgm:prSet/>
      <dgm:spPr/>
      <dgm:t>
        <a:bodyPr/>
        <a:lstStyle/>
        <a:p>
          <a:endParaRPr lang="en-GB"/>
        </a:p>
      </dgm:t>
    </dgm:pt>
    <dgm:pt modelId="{816C3C30-CB10-401F-B7B1-E93C27DF6AFB}" type="sibTrans" cxnId="{29CDCBB3-3F8D-445C-9F65-C5C33ECCC150}">
      <dgm:prSet/>
      <dgm:spPr/>
      <dgm:t>
        <a:bodyPr/>
        <a:lstStyle/>
        <a:p>
          <a:endParaRPr lang="en-GB"/>
        </a:p>
      </dgm:t>
    </dgm:pt>
    <dgm:pt modelId="{F34276C5-42DD-4B2F-BAA0-DA58D5ECF55E}">
      <dgm:prSet phldrT="[Text]"/>
      <dgm:spPr/>
      <dgm:t>
        <a:bodyPr/>
        <a:lstStyle/>
        <a:p>
          <a:pPr>
            <a:buFontTx/>
            <a:buNone/>
          </a:pPr>
          <a:r>
            <a:rPr lang="en-GB">
              <a:latin typeface="Arial" panose="020B0604020202020204" pitchFamily="34" charset="0"/>
              <a:cs typeface="Arial" panose="020B0604020202020204" pitchFamily="34" charset="0"/>
            </a:rPr>
            <a:t>activity into</a:t>
          </a:r>
          <a:endParaRPr lang="en-GB"/>
        </a:p>
      </dgm:t>
    </dgm:pt>
    <dgm:pt modelId="{4AD0AC51-DD11-47CE-8CC9-B8D0EAF35EF7}" type="parTrans" cxnId="{74452C30-78A8-4AF3-90F2-CF7AC0881983}">
      <dgm:prSet/>
      <dgm:spPr/>
      <dgm:t>
        <a:bodyPr/>
        <a:lstStyle/>
        <a:p>
          <a:endParaRPr lang="en-GB"/>
        </a:p>
      </dgm:t>
    </dgm:pt>
    <dgm:pt modelId="{99736F5C-14FD-45A7-A0ED-80CD89225871}" type="sibTrans" cxnId="{74452C30-78A8-4AF3-90F2-CF7AC0881983}">
      <dgm:prSet/>
      <dgm:spPr/>
      <dgm:t>
        <a:bodyPr/>
        <a:lstStyle/>
        <a:p>
          <a:endParaRPr lang="en-GB"/>
        </a:p>
      </dgm:t>
    </dgm:pt>
    <dgm:pt modelId="{A813D975-E051-4375-8693-EE50614A7EC4}">
      <dgm:prSet phldrT="[Text]"/>
      <dgm:spPr/>
      <dgm:t>
        <a:bodyPr/>
        <a:lstStyle/>
        <a:p>
          <a:pPr>
            <a:buFontTx/>
            <a:buNone/>
          </a:pPr>
          <a:r>
            <a:rPr lang="en-GB">
              <a:latin typeface="Arial" panose="020B0604020202020204" pitchFamily="34" charset="0"/>
              <a:cs typeface="Arial" panose="020B0604020202020204" pitchFamily="34" charset="0"/>
            </a:rPr>
            <a:t>sustained</a:t>
          </a:r>
          <a:endParaRPr lang="en-GB"/>
        </a:p>
      </dgm:t>
    </dgm:pt>
    <dgm:pt modelId="{176C3D9D-B1A0-4C2D-B37E-5A82A0E76358}" type="parTrans" cxnId="{48550852-C8BE-497D-A99F-046B0EC56E2B}">
      <dgm:prSet/>
      <dgm:spPr/>
      <dgm:t>
        <a:bodyPr/>
        <a:lstStyle/>
        <a:p>
          <a:endParaRPr lang="en-GB"/>
        </a:p>
      </dgm:t>
    </dgm:pt>
    <dgm:pt modelId="{D4117AC5-4A9C-4834-A0E7-B188E2D6769A}" type="sibTrans" cxnId="{48550852-C8BE-497D-A99F-046B0EC56E2B}">
      <dgm:prSet/>
      <dgm:spPr/>
      <dgm:t>
        <a:bodyPr/>
        <a:lstStyle/>
        <a:p>
          <a:endParaRPr lang="en-GB"/>
        </a:p>
      </dgm:t>
    </dgm:pt>
    <dgm:pt modelId="{0CFFECCF-6BB2-48B1-9F9A-D6E93DD3E84B}">
      <dgm:prSet phldrT="[Text]"/>
      <dgm:spPr/>
      <dgm:t>
        <a:bodyPr/>
        <a:lstStyle/>
        <a:p>
          <a:pPr>
            <a:buFontTx/>
            <a:buNone/>
          </a:pPr>
          <a:r>
            <a:rPr lang="en-GB">
              <a:latin typeface="Arial" panose="020B0604020202020204" pitchFamily="34" charset="0"/>
              <a:cs typeface="Arial" panose="020B0604020202020204" pitchFamily="34" charset="0"/>
            </a:rPr>
            <a:t>participation in</a:t>
          </a:r>
          <a:endParaRPr lang="en-GB"/>
        </a:p>
      </dgm:t>
    </dgm:pt>
    <dgm:pt modelId="{1A8B0CE4-1980-4786-AB9E-A844C7FA7F77}" type="parTrans" cxnId="{CF44AB8E-4B65-49D4-9BA4-32B6C42FD693}">
      <dgm:prSet/>
      <dgm:spPr/>
      <dgm:t>
        <a:bodyPr/>
        <a:lstStyle/>
        <a:p>
          <a:endParaRPr lang="en-GB"/>
        </a:p>
      </dgm:t>
    </dgm:pt>
    <dgm:pt modelId="{0A8B660F-34CB-499B-B226-B7AF400126DF}" type="sibTrans" cxnId="{CF44AB8E-4B65-49D4-9BA4-32B6C42FD693}">
      <dgm:prSet/>
      <dgm:spPr/>
      <dgm:t>
        <a:bodyPr/>
        <a:lstStyle/>
        <a:p>
          <a:endParaRPr lang="en-GB"/>
        </a:p>
      </dgm:t>
    </dgm:pt>
    <dgm:pt modelId="{754249CB-87CA-4E77-974E-58F07DCE2E76}">
      <dgm:prSet phldrT="[Text]"/>
      <dgm:spPr/>
      <dgm:t>
        <a:bodyPr/>
        <a:lstStyle/>
        <a:p>
          <a:pPr>
            <a:buFontTx/>
            <a:buNone/>
          </a:pPr>
          <a:r>
            <a:rPr lang="en-GB">
              <a:latin typeface="Arial" panose="020B0604020202020204" pitchFamily="34" charset="0"/>
              <a:cs typeface="Arial" panose="020B0604020202020204" pitchFamily="34" charset="0"/>
            </a:rPr>
            <a:t>school, club</a:t>
          </a:r>
          <a:endParaRPr lang="en-GB"/>
        </a:p>
      </dgm:t>
    </dgm:pt>
    <dgm:pt modelId="{66E03B58-1795-4699-9BB7-9B7325F1FDFD}" type="parTrans" cxnId="{BE019CC4-B819-4625-8694-7ACED930F87F}">
      <dgm:prSet/>
      <dgm:spPr/>
      <dgm:t>
        <a:bodyPr/>
        <a:lstStyle/>
        <a:p>
          <a:endParaRPr lang="en-GB"/>
        </a:p>
      </dgm:t>
    </dgm:pt>
    <dgm:pt modelId="{36A6790C-5A4A-42F9-9737-8FA071F38167}" type="sibTrans" cxnId="{BE019CC4-B819-4625-8694-7ACED930F87F}">
      <dgm:prSet/>
      <dgm:spPr/>
      <dgm:t>
        <a:bodyPr/>
        <a:lstStyle/>
        <a:p>
          <a:endParaRPr lang="en-GB"/>
        </a:p>
      </dgm:t>
    </dgm:pt>
    <dgm:pt modelId="{184B0E96-4816-4D37-94D7-B82D89B1777D}">
      <dgm:prSet phldrT="[Text]"/>
      <dgm:spPr/>
      <dgm:t>
        <a:bodyPr/>
        <a:lstStyle/>
        <a:p>
          <a:pPr>
            <a:buFontTx/>
            <a:buNone/>
          </a:pPr>
          <a:r>
            <a:rPr lang="en-GB">
              <a:latin typeface="Arial" panose="020B0604020202020204" pitchFamily="34" charset="0"/>
              <a:cs typeface="Arial" panose="020B0604020202020204" pitchFamily="34" charset="0"/>
            </a:rPr>
            <a:t>community</a:t>
          </a:r>
          <a:endParaRPr lang="en-GB"/>
        </a:p>
      </dgm:t>
    </dgm:pt>
    <dgm:pt modelId="{EB9A6BC7-871C-438B-AC9E-A180A5FC5705}" type="parTrans" cxnId="{2FE6D055-3483-4990-8B93-72EF3FEE7E2C}">
      <dgm:prSet/>
      <dgm:spPr/>
      <dgm:t>
        <a:bodyPr/>
        <a:lstStyle/>
        <a:p>
          <a:endParaRPr lang="en-GB"/>
        </a:p>
      </dgm:t>
    </dgm:pt>
    <dgm:pt modelId="{00AA94D7-5BB4-4EFA-AC27-24B93AF5EE0C}" type="sibTrans" cxnId="{2FE6D055-3483-4990-8B93-72EF3FEE7E2C}">
      <dgm:prSet/>
      <dgm:spPr/>
      <dgm:t>
        <a:bodyPr/>
        <a:lstStyle/>
        <a:p>
          <a:endParaRPr lang="en-GB"/>
        </a:p>
      </dgm:t>
    </dgm:pt>
    <dgm:pt modelId="{90650939-90D8-4AD3-ABC7-73E173736198}">
      <dgm:prSet phldrT="[Text]"/>
      <dgm:spPr/>
      <dgm:t>
        <a:bodyPr/>
        <a:lstStyle/>
        <a:p>
          <a:pPr>
            <a:buFontTx/>
            <a:buNone/>
          </a:pPr>
          <a:r>
            <a:rPr lang="en-GB" b="1">
              <a:latin typeface="Arial" panose="020B0604020202020204" pitchFamily="34" charset="0"/>
              <a:cs typeface="Arial" panose="020B0604020202020204" pitchFamily="34" charset="0"/>
            </a:rPr>
            <a:t>opportunities</a:t>
          </a:r>
          <a:endParaRPr lang="en-GB" b="1"/>
        </a:p>
      </dgm:t>
    </dgm:pt>
    <dgm:pt modelId="{CEE37C41-B362-483A-9881-CCEFE59054A3}" type="parTrans" cxnId="{E129A109-D58B-410A-A7EA-FFC1290AD19F}">
      <dgm:prSet/>
      <dgm:spPr/>
      <dgm:t>
        <a:bodyPr/>
        <a:lstStyle/>
        <a:p>
          <a:endParaRPr lang="en-GB"/>
        </a:p>
      </dgm:t>
    </dgm:pt>
    <dgm:pt modelId="{91D3B504-6D25-436F-A966-E48E4AE925CA}" type="sibTrans" cxnId="{E129A109-D58B-410A-A7EA-FFC1290AD19F}">
      <dgm:prSet/>
      <dgm:spPr/>
      <dgm:t>
        <a:bodyPr/>
        <a:lstStyle/>
        <a:p>
          <a:endParaRPr lang="en-GB"/>
        </a:p>
      </dgm:t>
    </dgm:pt>
    <dgm:pt modelId="{29290E91-C06D-4ADD-A6DF-B75DC81376BD}">
      <dgm:prSet phldrT="[Text]"/>
      <dgm:spPr/>
      <dgm:t>
        <a:bodyPr/>
        <a:lstStyle/>
        <a:p>
          <a:pPr>
            <a:buFontTx/>
            <a:buNone/>
          </a:pPr>
          <a:r>
            <a:rPr lang="en-GB">
              <a:latin typeface="Arial" panose="020B0604020202020204" pitchFamily="34" charset="0"/>
              <a:cs typeface="Arial" panose="020B0604020202020204" pitchFamily="34" charset="0"/>
            </a:rPr>
            <a:t>that reduce</a:t>
          </a:r>
          <a:endParaRPr lang="en-GB"/>
        </a:p>
      </dgm:t>
    </dgm:pt>
    <dgm:pt modelId="{6D039B19-1B2A-4159-A3CA-27A0DF7564D8}" type="parTrans" cxnId="{26B2FB77-C1E9-4E86-BAD2-9F3C0687AC02}">
      <dgm:prSet/>
      <dgm:spPr/>
      <dgm:t>
        <a:bodyPr/>
        <a:lstStyle/>
        <a:p>
          <a:endParaRPr lang="en-GB"/>
        </a:p>
      </dgm:t>
    </dgm:pt>
    <dgm:pt modelId="{7B1E9371-57B7-48F4-A71A-5BAD9F4FDE67}" type="sibTrans" cxnId="{26B2FB77-C1E9-4E86-BAD2-9F3C0687AC02}">
      <dgm:prSet/>
      <dgm:spPr/>
      <dgm:t>
        <a:bodyPr/>
        <a:lstStyle/>
        <a:p>
          <a:endParaRPr lang="en-GB"/>
        </a:p>
      </dgm:t>
    </dgm:pt>
    <dgm:pt modelId="{1DB273C5-F02E-4923-93E1-356AF4E04D72}">
      <dgm:prSet phldrT="[Text]"/>
      <dgm:spPr/>
      <dgm:t>
        <a:bodyPr/>
        <a:lstStyle/>
        <a:p>
          <a:pPr>
            <a:buFontTx/>
            <a:buNone/>
          </a:pPr>
          <a:r>
            <a:rPr lang="en-GB">
              <a:latin typeface="Arial" panose="020B0604020202020204" pitchFamily="34" charset="0"/>
              <a:cs typeface="Arial" panose="020B0604020202020204" pitchFamily="34" charset="0"/>
            </a:rPr>
            <a:t>barriers to</a:t>
          </a:r>
          <a:endParaRPr lang="en-GB"/>
        </a:p>
      </dgm:t>
    </dgm:pt>
    <dgm:pt modelId="{55AE3909-154F-49B0-8145-8F6202001BCD}" type="parTrans" cxnId="{09489DAE-411D-410A-B44E-9A1992FF76CD}">
      <dgm:prSet/>
      <dgm:spPr/>
      <dgm:t>
        <a:bodyPr/>
        <a:lstStyle/>
        <a:p>
          <a:endParaRPr lang="en-GB"/>
        </a:p>
      </dgm:t>
    </dgm:pt>
    <dgm:pt modelId="{02489EC8-091B-4455-9794-9B9D7BE8DF7C}" type="sibTrans" cxnId="{09489DAE-411D-410A-B44E-9A1992FF76CD}">
      <dgm:prSet/>
      <dgm:spPr/>
      <dgm:t>
        <a:bodyPr/>
        <a:lstStyle/>
        <a:p>
          <a:endParaRPr lang="en-GB"/>
        </a:p>
      </dgm:t>
    </dgm:pt>
    <dgm:pt modelId="{3F6BF564-BD24-4868-9319-8ADCDBA9D708}">
      <dgm:prSet phldrT="[Text]"/>
      <dgm:spPr/>
      <dgm:t>
        <a:bodyPr/>
        <a:lstStyle/>
        <a:p>
          <a:pPr>
            <a:buFontTx/>
            <a:buNone/>
          </a:pPr>
          <a:r>
            <a:rPr lang="en-GB">
              <a:latin typeface="Arial" panose="020B0604020202020204" pitchFamily="34" charset="0"/>
              <a:cs typeface="Arial" panose="020B0604020202020204" pitchFamily="34" charset="0"/>
            </a:rPr>
            <a:t>participation</a:t>
          </a:r>
          <a:endParaRPr lang="en-GB"/>
        </a:p>
      </dgm:t>
    </dgm:pt>
    <dgm:pt modelId="{77A071A8-B422-49B8-8C4B-922A254962F1}" type="parTrans" cxnId="{8C131C5A-C088-474A-8C08-E0D688A06C04}">
      <dgm:prSet/>
      <dgm:spPr/>
      <dgm:t>
        <a:bodyPr/>
        <a:lstStyle/>
        <a:p>
          <a:endParaRPr lang="en-GB"/>
        </a:p>
      </dgm:t>
    </dgm:pt>
    <dgm:pt modelId="{771DD247-87EA-49A3-8437-B30EA9A8D5A9}" type="sibTrans" cxnId="{8C131C5A-C088-474A-8C08-E0D688A06C04}">
      <dgm:prSet/>
      <dgm:spPr/>
      <dgm:t>
        <a:bodyPr/>
        <a:lstStyle/>
        <a:p>
          <a:endParaRPr lang="en-GB"/>
        </a:p>
      </dgm:t>
    </dgm:pt>
    <dgm:pt modelId="{CD960A3F-C7CD-4922-BC64-93A1EEA8CF3B}">
      <dgm:prSet phldrT="[Text]"/>
      <dgm:spPr/>
      <dgm:t>
        <a:bodyPr/>
        <a:lstStyle/>
        <a:p>
          <a:pPr>
            <a:buFontTx/>
            <a:buNone/>
          </a:pPr>
          <a:r>
            <a:rPr lang="en-GB" b="1">
              <a:latin typeface="Arial" panose="020B0604020202020204" pitchFamily="34" charset="0"/>
              <a:cs typeface="Arial" panose="020B0604020202020204" pitchFamily="34" charset="0"/>
            </a:rPr>
            <a:t>provision,</a:t>
          </a:r>
          <a:endParaRPr lang="en-GB" b="1"/>
        </a:p>
      </dgm:t>
    </dgm:pt>
    <dgm:pt modelId="{FEEA8C01-13C8-4F9B-BA07-0F9D20565015}" type="parTrans" cxnId="{015A8DD0-3F1D-416F-B322-9D5AEF363D48}">
      <dgm:prSet/>
      <dgm:spPr/>
      <dgm:t>
        <a:bodyPr/>
        <a:lstStyle/>
        <a:p>
          <a:endParaRPr lang="en-GB"/>
        </a:p>
      </dgm:t>
    </dgm:pt>
    <dgm:pt modelId="{BE212E16-4183-4B97-A135-5766E97B52B5}" type="sibTrans" cxnId="{015A8DD0-3F1D-416F-B322-9D5AEF363D48}">
      <dgm:prSet/>
      <dgm:spPr/>
      <dgm:t>
        <a:bodyPr/>
        <a:lstStyle/>
        <a:p>
          <a:endParaRPr lang="en-GB"/>
        </a:p>
      </dgm:t>
    </dgm:pt>
    <dgm:pt modelId="{DBEBECA7-0913-48D3-99C9-F06657379810}">
      <dgm:prSet phldrT="[Text]"/>
      <dgm:spPr/>
      <dgm:t>
        <a:bodyPr/>
        <a:lstStyle/>
        <a:p>
          <a:pPr>
            <a:buFontTx/>
            <a:buNone/>
          </a:pPr>
          <a:r>
            <a:rPr lang="en-GB">
              <a:latin typeface="Arial" panose="020B0604020202020204" pitchFamily="34" charset="0"/>
              <a:cs typeface="Arial" panose="020B0604020202020204" pitchFamily="34" charset="0"/>
            </a:rPr>
            <a:t>particularly</a:t>
          </a:r>
          <a:endParaRPr lang="en-GB"/>
        </a:p>
      </dgm:t>
    </dgm:pt>
    <dgm:pt modelId="{87585ED2-A8C8-4FCD-9AB1-95EB0DEFBF30}" type="parTrans" cxnId="{C3701158-86BE-4269-9538-0A7A68546A7D}">
      <dgm:prSet/>
      <dgm:spPr/>
      <dgm:t>
        <a:bodyPr/>
        <a:lstStyle/>
        <a:p>
          <a:endParaRPr lang="en-GB"/>
        </a:p>
      </dgm:t>
    </dgm:pt>
    <dgm:pt modelId="{B087C073-4C1B-40FB-8C11-EC3E659B4306}" type="sibTrans" cxnId="{C3701158-86BE-4269-9538-0A7A68546A7D}">
      <dgm:prSet/>
      <dgm:spPr/>
      <dgm:t>
        <a:bodyPr/>
        <a:lstStyle/>
        <a:p>
          <a:endParaRPr lang="en-GB"/>
        </a:p>
      </dgm:t>
    </dgm:pt>
    <dgm:pt modelId="{F9D763C9-468A-4AB1-AEA0-2506DC3875D8}">
      <dgm:prSet phldrT="[Text]"/>
      <dgm:spPr/>
      <dgm:t>
        <a:bodyPr/>
        <a:lstStyle/>
        <a:p>
          <a:pPr>
            <a:buFontTx/>
            <a:buNone/>
          </a:pPr>
          <a:r>
            <a:rPr lang="en-GB">
              <a:latin typeface="Arial" panose="020B0604020202020204" pitchFamily="34" charset="0"/>
              <a:cs typeface="Arial" panose="020B0604020202020204" pitchFamily="34" charset="0"/>
            </a:rPr>
            <a:t>during the</a:t>
          </a:r>
          <a:endParaRPr lang="en-GB"/>
        </a:p>
      </dgm:t>
    </dgm:pt>
    <dgm:pt modelId="{99C34928-64AD-4D78-9BDC-66B81B97F83B}" type="parTrans" cxnId="{56ECEC80-3475-4A75-BCF1-F34BCB7795B6}">
      <dgm:prSet/>
      <dgm:spPr/>
      <dgm:t>
        <a:bodyPr/>
        <a:lstStyle/>
        <a:p>
          <a:endParaRPr lang="en-GB"/>
        </a:p>
      </dgm:t>
    </dgm:pt>
    <dgm:pt modelId="{2EC75E18-FABE-46F3-998C-F92F7A880CC0}" type="sibTrans" cxnId="{56ECEC80-3475-4A75-BCF1-F34BCB7795B6}">
      <dgm:prSet/>
      <dgm:spPr/>
      <dgm:t>
        <a:bodyPr/>
        <a:lstStyle/>
        <a:p>
          <a:endParaRPr lang="en-GB"/>
        </a:p>
      </dgm:t>
    </dgm:pt>
    <dgm:pt modelId="{4A9FB4F1-ACFA-4343-BB30-A0BA69591D4C}">
      <dgm:prSet phldrT="[Text]"/>
      <dgm:spPr/>
      <dgm:t>
        <a:bodyPr/>
        <a:lstStyle/>
        <a:p>
          <a:pPr>
            <a:buFontTx/>
            <a:buNone/>
          </a:pPr>
          <a:r>
            <a:rPr lang="en-GB">
              <a:latin typeface="Arial" panose="020B0604020202020204" pitchFamily="34" charset="0"/>
              <a:cs typeface="Arial" panose="020B0604020202020204" pitchFamily="34" charset="0"/>
            </a:rPr>
            <a:t>summer period</a:t>
          </a:r>
          <a:endParaRPr lang="en-GB"/>
        </a:p>
      </dgm:t>
    </dgm:pt>
    <dgm:pt modelId="{4C79F2F1-D53A-4012-9BEB-C444B3C81F65}" type="parTrans" cxnId="{21EC91F5-29D2-4122-9E15-49ECDC5CD300}">
      <dgm:prSet/>
      <dgm:spPr/>
      <dgm:t>
        <a:bodyPr/>
        <a:lstStyle/>
        <a:p>
          <a:endParaRPr lang="en-GB"/>
        </a:p>
      </dgm:t>
    </dgm:pt>
    <dgm:pt modelId="{BC3DD079-5C48-4E68-B76E-6750610F0E7F}" type="sibTrans" cxnId="{21EC91F5-29D2-4122-9E15-49ECDC5CD300}">
      <dgm:prSet/>
      <dgm:spPr/>
      <dgm:t>
        <a:bodyPr/>
        <a:lstStyle/>
        <a:p>
          <a:endParaRPr lang="en-GB"/>
        </a:p>
      </dgm:t>
    </dgm:pt>
    <dgm:pt modelId="{8A996C8D-8F8D-49FD-9309-2754E189E413}">
      <dgm:prSet phldrT="[Text]"/>
      <dgm:spPr/>
      <dgm:t>
        <a:bodyPr/>
        <a:lstStyle/>
        <a:p>
          <a:pPr>
            <a:buFontTx/>
            <a:buNone/>
          </a:pPr>
          <a:r>
            <a:rPr lang="en-GB">
              <a:latin typeface="Arial" panose="020B0604020202020204" pitchFamily="34" charset="0"/>
              <a:cs typeface="Arial" panose="020B0604020202020204" pitchFamily="34" charset="0"/>
            </a:rPr>
            <a:t>and beyond,</a:t>
          </a:r>
          <a:endParaRPr lang="en-GB"/>
        </a:p>
      </dgm:t>
    </dgm:pt>
    <dgm:pt modelId="{A8A4D97E-3197-4438-A311-22EFDD337B0F}" type="parTrans" cxnId="{E193E4B6-EAA7-4716-AFE5-BFCC7CD98D7A}">
      <dgm:prSet/>
      <dgm:spPr/>
      <dgm:t>
        <a:bodyPr/>
        <a:lstStyle/>
        <a:p>
          <a:endParaRPr lang="en-GB"/>
        </a:p>
      </dgm:t>
    </dgm:pt>
    <dgm:pt modelId="{A17D89EE-AD9F-44B1-BABF-6AADA45D3751}" type="sibTrans" cxnId="{E193E4B6-EAA7-4716-AFE5-BFCC7CD98D7A}">
      <dgm:prSet/>
      <dgm:spPr/>
      <dgm:t>
        <a:bodyPr/>
        <a:lstStyle/>
        <a:p>
          <a:endParaRPr lang="en-GB"/>
        </a:p>
      </dgm:t>
    </dgm:pt>
    <dgm:pt modelId="{3DE30F8F-6E61-4A1E-BF97-D8A028F04440}">
      <dgm:prSet phldrT="[Text]"/>
      <dgm:spPr/>
      <dgm:t>
        <a:bodyPr/>
        <a:lstStyle/>
        <a:p>
          <a:pPr>
            <a:buFontTx/>
            <a:buNone/>
          </a:pPr>
          <a:r>
            <a:rPr lang="en-GB">
              <a:latin typeface="Arial" panose="020B0604020202020204" pitchFamily="34" charset="0"/>
              <a:cs typeface="Arial" panose="020B0604020202020204" pitchFamily="34" charset="0"/>
            </a:rPr>
            <a:t>avoiding</a:t>
          </a:r>
          <a:endParaRPr lang="en-GB"/>
        </a:p>
      </dgm:t>
    </dgm:pt>
    <dgm:pt modelId="{5B237F8D-3504-437E-B16B-003A9FAF43C9}" type="parTrans" cxnId="{0BCD648D-378F-4DB1-BA63-82ABEA99311D}">
      <dgm:prSet/>
      <dgm:spPr/>
      <dgm:t>
        <a:bodyPr/>
        <a:lstStyle/>
        <a:p>
          <a:endParaRPr lang="en-GB"/>
        </a:p>
      </dgm:t>
    </dgm:pt>
    <dgm:pt modelId="{DA51BBEC-5105-41F6-AA0A-A0E700B97512}" type="sibTrans" cxnId="{0BCD648D-378F-4DB1-BA63-82ABEA99311D}">
      <dgm:prSet/>
      <dgm:spPr/>
      <dgm:t>
        <a:bodyPr/>
        <a:lstStyle/>
        <a:p>
          <a:endParaRPr lang="en-GB"/>
        </a:p>
      </dgm:t>
    </dgm:pt>
    <dgm:pt modelId="{25B73851-F91D-4DF6-A310-3878727A9B15}">
      <dgm:prSet phldrT="[Text]"/>
      <dgm:spPr/>
      <dgm:t>
        <a:bodyPr/>
        <a:lstStyle/>
        <a:p>
          <a:pPr>
            <a:buFontTx/>
            <a:buNone/>
          </a:pPr>
          <a:r>
            <a:rPr lang="en-GB">
              <a:latin typeface="Arial" panose="020B0604020202020204" pitchFamily="34" charset="0"/>
              <a:cs typeface="Arial" panose="020B0604020202020204" pitchFamily="34" charset="0"/>
            </a:rPr>
            <a:t>duplication and</a:t>
          </a:r>
          <a:endParaRPr lang="en-GB"/>
        </a:p>
      </dgm:t>
    </dgm:pt>
    <dgm:pt modelId="{5A9DB1DC-08CC-47D4-8221-5746BE028CA5}" type="parTrans" cxnId="{5AA4CBE6-9AD9-4A93-9497-6365DAF5D88C}">
      <dgm:prSet/>
      <dgm:spPr/>
      <dgm:t>
        <a:bodyPr/>
        <a:lstStyle/>
        <a:p>
          <a:endParaRPr lang="en-GB"/>
        </a:p>
      </dgm:t>
    </dgm:pt>
    <dgm:pt modelId="{6102A73F-4D54-4A5A-A6E6-79C04795E320}" type="sibTrans" cxnId="{5AA4CBE6-9AD9-4A93-9497-6365DAF5D88C}">
      <dgm:prSet/>
      <dgm:spPr/>
      <dgm:t>
        <a:bodyPr/>
        <a:lstStyle/>
        <a:p>
          <a:endParaRPr lang="en-GB"/>
        </a:p>
      </dgm:t>
    </dgm:pt>
    <dgm:pt modelId="{57FB3AB8-AB3B-4F75-BBEC-E71D58520B3C}">
      <dgm:prSet phldrT="[Text]"/>
      <dgm:spPr/>
      <dgm:t>
        <a:bodyPr/>
        <a:lstStyle/>
        <a:p>
          <a:pPr>
            <a:buFontTx/>
            <a:buNone/>
          </a:pPr>
          <a:r>
            <a:rPr lang="en-GB">
              <a:latin typeface="Arial" panose="020B0604020202020204" pitchFamily="34" charset="0"/>
              <a:cs typeface="Arial" panose="020B0604020202020204" pitchFamily="34" charset="0"/>
            </a:rPr>
            <a:t>strengthening</a:t>
          </a:r>
          <a:endParaRPr lang="en-GB"/>
        </a:p>
      </dgm:t>
    </dgm:pt>
    <dgm:pt modelId="{C8608BE8-7CC6-47F8-AAA0-9E14C00A70CC}" type="parTrans" cxnId="{AA80D4A2-D558-4130-892E-BAE6EE3E6DA2}">
      <dgm:prSet/>
      <dgm:spPr/>
      <dgm:t>
        <a:bodyPr/>
        <a:lstStyle/>
        <a:p>
          <a:endParaRPr lang="en-GB"/>
        </a:p>
      </dgm:t>
    </dgm:pt>
    <dgm:pt modelId="{4FC0A973-54BC-4A29-9AF0-9E79A10D460D}" type="sibTrans" cxnId="{AA80D4A2-D558-4130-892E-BAE6EE3E6DA2}">
      <dgm:prSet/>
      <dgm:spPr/>
      <dgm:t>
        <a:bodyPr/>
        <a:lstStyle/>
        <a:p>
          <a:endParaRPr lang="en-GB"/>
        </a:p>
      </dgm:t>
    </dgm:pt>
    <dgm:pt modelId="{9EFDB910-4DA2-410D-8F66-2714FCA739BA}">
      <dgm:prSet phldrT="[Text]"/>
      <dgm:spPr/>
      <dgm:t>
        <a:bodyPr/>
        <a:lstStyle/>
        <a:p>
          <a:pPr>
            <a:buFontTx/>
            <a:buNone/>
          </a:pPr>
          <a:r>
            <a:rPr lang="en-GB">
              <a:latin typeface="Arial" panose="020B0604020202020204" pitchFamily="34" charset="0"/>
              <a:cs typeface="Arial" panose="020B0604020202020204" pitchFamily="34" charset="0"/>
            </a:rPr>
            <a:t>what already</a:t>
          </a:r>
          <a:endParaRPr lang="en-GB"/>
        </a:p>
      </dgm:t>
    </dgm:pt>
    <dgm:pt modelId="{76B4A816-CFE5-4687-B0DC-F2C1BF77411B}" type="parTrans" cxnId="{23DF374D-400F-4A85-9D11-52F18A733F1B}">
      <dgm:prSet/>
      <dgm:spPr/>
      <dgm:t>
        <a:bodyPr/>
        <a:lstStyle/>
        <a:p>
          <a:endParaRPr lang="en-GB"/>
        </a:p>
      </dgm:t>
    </dgm:pt>
    <dgm:pt modelId="{F4BAC21A-41AD-4889-8702-57BE80D6B5DE}" type="sibTrans" cxnId="{23DF374D-400F-4A85-9D11-52F18A733F1B}">
      <dgm:prSet/>
      <dgm:spPr/>
      <dgm:t>
        <a:bodyPr/>
        <a:lstStyle/>
        <a:p>
          <a:endParaRPr lang="en-GB"/>
        </a:p>
      </dgm:t>
    </dgm:pt>
    <dgm:pt modelId="{26DF9BA3-D776-4111-98EC-12A58D7CB849}">
      <dgm:prSet phldrT="[Text]"/>
      <dgm:spPr/>
      <dgm:t>
        <a:bodyPr/>
        <a:lstStyle/>
        <a:p>
          <a:pPr>
            <a:buFontTx/>
            <a:buNone/>
          </a:pPr>
          <a:r>
            <a:rPr lang="en-GB">
              <a:latin typeface="Arial" panose="020B0604020202020204" pitchFamily="34" charset="0"/>
              <a:cs typeface="Arial" panose="020B0604020202020204" pitchFamily="34" charset="0"/>
            </a:rPr>
            <a:t>works</a:t>
          </a:r>
          <a:endParaRPr lang="en-GB"/>
        </a:p>
      </dgm:t>
    </dgm:pt>
    <dgm:pt modelId="{7DF94DC4-710D-4EC4-9178-348746DA9896}" type="parTrans" cxnId="{A4DB1532-14BF-49F1-A084-01922CACFB4F}">
      <dgm:prSet/>
      <dgm:spPr/>
      <dgm:t>
        <a:bodyPr/>
        <a:lstStyle/>
        <a:p>
          <a:endParaRPr lang="en-GB"/>
        </a:p>
      </dgm:t>
    </dgm:pt>
    <dgm:pt modelId="{C8ADAD14-DDD3-4B14-AC74-7FA37E18E143}" type="sibTrans" cxnId="{A4DB1532-14BF-49F1-A084-01922CACFB4F}">
      <dgm:prSet/>
      <dgm:spPr/>
      <dgm:t>
        <a:bodyPr/>
        <a:lstStyle/>
        <a:p>
          <a:endParaRPr lang="en-GB"/>
        </a:p>
      </dgm:t>
    </dgm:pt>
    <dgm:pt modelId="{868D7E4B-B2A9-4961-8689-075EB55F22C0}">
      <dgm:prSet phldrT="[Text]"/>
      <dgm:spPr/>
      <dgm:t>
        <a:bodyPr/>
        <a:lstStyle/>
        <a:p>
          <a:pPr>
            <a:buFontTx/>
            <a:buNone/>
          </a:pPr>
          <a:r>
            <a:rPr lang="en-GB" b="1">
              <a:latin typeface="Arial" panose="020B0604020202020204" pitchFamily="34" charset="0"/>
              <a:cs typeface="Arial" panose="020B0604020202020204" pitchFamily="34" charset="0"/>
            </a:rPr>
            <a:t>existing</a:t>
          </a:r>
          <a:endParaRPr lang="en-GB" b="1"/>
        </a:p>
      </dgm:t>
    </dgm:pt>
    <dgm:pt modelId="{744BDDD5-6224-4396-8E06-379ADDAEDF56}" type="parTrans" cxnId="{DD930DFB-297C-45E4-86E4-5F7DD9E31979}">
      <dgm:prSet/>
      <dgm:spPr/>
      <dgm:t>
        <a:bodyPr/>
        <a:lstStyle/>
        <a:p>
          <a:endParaRPr lang="en-GB"/>
        </a:p>
      </dgm:t>
    </dgm:pt>
    <dgm:pt modelId="{C1DF7696-FB75-415A-BF68-60FAEE4F535B}" type="sibTrans" cxnId="{DD930DFB-297C-45E4-86E4-5F7DD9E31979}">
      <dgm:prSet/>
      <dgm:spPr/>
      <dgm:t>
        <a:bodyPr/>
        <a:lstStyle/>
        <a:p>
          <a:endParaRPr lang="en-GB"/>
        </a:p>
      </dgm:t>
    </dgm:pt>
    <dgm:pt modelId="{4AFA1552-5694-420A-A566-359B3706DB59}">
      <dgm:prSet/>
      <dgm:spPr/>
      <dgm:t>
        <a:bodyPr/>
        <a:lstStyle/>
        <a:p>
          <a:pPr>
            <a:buFontTx/>
            <a:buNone/>
          </a:pPr>
          <a:r>
            <a:rPr lang="en-GB" b="1">
              <a:latin typeface="Arial" panose="020B0604020202020204" pitchFamily="34" charset="0"/>
              <a:cs typeface="Arial" panose="020B0604020202020204" pitchFamily="34" charset="0"/>
            </a:rPr>
            <a:t>targeted</a:t>
          </a:r>
          <a:endParaRPr lang="en-GB" b="1"/>
        </a:p>
      </dgm:t>
    </dgm:pt>
    <dgm:pt modelId="{BE76C98E-E416-4187-BF76-A8DDA7B89E2A}" type="parTrans" cxnId="{B1FFACCF-7CA6-4C3B-BEED-472D0433DAF1}">
      <dgm:prSet/>
      <dgm:spPr/>
      <dgm:t>
        <a:bodyPr/>
        <a:lstStyle/>
        <a:p>
          <a:endParaRPr lang="en-GB"/>
        </a:p>
      </dgm:t>
    </dgm:pt>
    <dgm:pt modelId="{917C970B-2BCF-483E-8F69-4FE4795DF3C8}" type="sibTrans" cxnId="{B1FFACCF-7CA6-4C3B-BEED-472D0433DAF1}">
      <dgm:prSet/>
      <dgm:spPr/>
      <dgm:t>
        <a:bodyPr/>
        <a:lstStyle/>
        <a:p>
          <a:endParaRPr lang="en-GB"/>
        </a:p>
      </dgm:t>
    </dgm:pt>
    <dgm:pt modelId="{8CF932D6-4BFB-441A-A4DA-22E1D63A9212}">
      <dgm:prSet/>
      <dgm:spPr/>
      <dgm:t>
        <a:bodyPr/>
        <a:lstStyle/>
        <a:p>
          <a:pPr>
            <a:buFontTx/>
            <a:buNone/>
          </a:pPr>
          <a:r>
            <a:rPr lang="en-GB" b="1">
              <a:latin typeface="Arial" panose="020B0604020202020204" pitchFamily="34" charset="0"/>
              <a:cs typeface="Arial" panose="020B0604020202020204" pitchFamily="34" charset="0"/>
            </a:rPr>
            <a:t>initiatives</a:t>
          </a:r>
          <a:endParaRPr lang="en-GB" b="1"/>
        </a:p>
      </dgm:t>
    </dgm:pt>
    <dgm:pt modelId="{401A5F40-5075-4096-B085-961ED0B4FE02}" type="parTrans" cxnId="{F1C3A6D1-3921-40B6-A281-A076B03F28BB}">
      <dgm:prSet/>
      <dgm:spPr/>
      <dgm:t>
        <a:bodyPr/>
        <a:lstStyle/>
        <a:p>
          <a:endParaRPr lang="en-GB"/>
        </a:p>
      </dgm:t>
    </dgm:pt>
    <dgm:pt modelId="{D557344B-1D05-4FB2-9EF0-1640868412AF}" type="sibTrans" cxnId="{F1C3A6D1-3921-40B6-A281-A076B03F28BB}">
      <dgm:prSet/>
      <dgm:spPr/>
      <dgm:t>
        <a:bodyPr/>
        <a:lstStyle/>
        <a:p>
          <a:endParaRPr lang="en-GB"/>
        </a:p>
      </dgm:t>
    </dgm:pt>
    <dgm:pt modelId="{3321A249-0279-4516-82B1-E32F737CE3C5}">
      <dgm:prSet/>
      <dgm:spPr/>
      <dgm:t>
        <a:bodyPr/>
        <a:lstStyle/>
        <a:p>
          <a:pPr>
            <a:buFontTx/>
            <a:buNone/>
          </a:pPr>
          <a:r>
            <a:rPr lang="en-GB">
              <a:latin typeface="Arial" panose="020B0604020202020204" pitchFamily="34" charset="0"/>
              <a:cs typeface="Arial" panose="020B0604020202020204" pitchFamily="34" charset="0"/>
            </a:rPr>
            <a:t>where gaps</a:t>
          </a:r>
          <a:endParaRPr lang="en-GB"/>
        </a:p>
      </dgm:t>
    </dgm:pt>
    <dgm:pt modelId="{7D85DB95-DEB9-4C4B-B7E6-59F24132CAF8}" type="parTrans" cxnId="{8E123E8B-5ABA-485D-9E31-3D3ACB72311B}">
      <dgm:prSet/>
      <dgm:spPr/>
      <dgm:t>
        <a:bodyPr/>
        <a:lstStyle/>
        <a:p>
          <a:endParaRPr lang="en-GB"/>
        </a:p>
      </dgm:t>
    </dgm:pt>
    <dgm:pt modelId="{067D5B56-DE0B-4FC6-8243-6093E146DC36}" type="sibTrans" cxnId="{8E123E8B-5ABA-485D-9E31-3D3ACB72311B}">
      <dgm:prSet/>
      <dgm:spPr/>
      <dgm:t>
        <a:bodyPr/>
        <a:lstStyle/>
        <a:p>
          <a:endParaRPr lang="en-GB"/>
        </a:p>
      </dgm:t>
    </dgm:pt>
    <dgm:pt modelId="{3ACFFCFE-52BD-46BD-AAB8-4551B5E48E5A}">
      <dgm:prSet/>
      <dgm:spPr/>
      <dgm:t>
        <a:bodyPr/>
        <a:lstStyle/>
        <a:p>
          <a:pPr>
            <a:buFontTx/>
            <a:buNone/>
          </a:pPr>
          <a:r>
            <a:rPr lang="en-GB">
              <a:latin typeface="Arial" panose="020B0604020202020204" pitchFamily="34" charset="0"/>
              <a:cs typeface="Arial" panose="020B0604020202020204" pitchFamily="34" charset="0"/>
            </a:rPr>
            <a:t>exist, with a</a:t>
          </a:r>
          <a:endParaRPr lang="en-GB"/>
        </a:p>
      </dgm:t>
    </dgm:pt>
    <dgm:pt modelId="{0990DCC8-5803-48AC-A65C-4FFF3A8FE9DD}" type="parTrans" cxnId="{06E6494F-B2BE-4963-87E6-0047DCB97348}">
      <dgm:prSet/>
      <dgm:spPr/>
      <dgm:t>
        <a:bodyPr/>
        <a:lstStyle/>
        <a:p>
          <a:endParaRPr lang="en-GB"/>
        </a:p>
      </dgm:t>
    </dgm:pt>
    <dgm:pt modelId="{09752FC7-84EA-486F-9CB3-162EE7B6CE60}" type="sibTrans" cxnId="{06E6494F-B2BE-4963-87E6-0047DCB97348}">
      <dgm:prSet/>
      <dgm:spPr/>
      <dgm:t>
        <a:bodyPr/>
        <a:lstStyle/>
        <a:p>
          <a:endParaRPr lang="en-GB"/>
        </a:p>
      </dgm:t>
    </dgm:pt>
    <dgm:pt modelId="{F67ED3BD-6D20-4817-BB8A-63D68A72D9B6}">
      <dgm:prSet/>
      <dgm:spPr/>
      <dgm:t>
        <a:bodyPr/>
        <a:lstStyle/>
        <a:p>
          <a:pPr>
            <a:buFontTx/>
            <a:buNone/>
          </a:pPr>
          <a:r>
            <a:rPr lang="en-GB">
              <a:latin typeface="Arial" panose="020B0604020202020204" pitchFamily="34" charset="0"/>
              <a:cs typeface="Arial" panose="020B0604020202020204" pitchFamily="34" charset="0"/>
            </a:rPr>
            <a:t>focus on long</a:t>
          </a:r>
          <a:endParaRPr lang="en-GB"/>
        </a:p>
      </dgm:t>
    </dgm:pt>
    <dgm:pt modelId="{A6ADFABB-1F37-465E-8AE1-F77411A7CA52}" type="parTrans" cxnId="{A8CC1221-FD2E-421D-81AE-B8374324D11F}">
      <dgm:prSet/>
      <dgm:spPr/>
      <dgm:t>
        <a:bodyPr/>
        <a:lstStyle/>
        <a:p>
          <a:endParaRPr lang="en-GB"/>
        </a:p>
      </dgm:t>
    </dgm:pt>
    <dgm:pt modelId="{F711F2D0-FE12-4BBA-8CD0-77E7990E2582}" type="sibTrans" cxnId="{A8CC1221-FD2E-421D-81AE-B8374324D11F}">
      <dgm:prSet/>
      <dgm:spPr/>
      <dgm:t>
        <a:bodyPr/>
        <a:lstStyle/>
        <a:p>
          <a:endParaRPr lang="en-GB"/>
        </a:p>
      </dgm:t>
    </dgm:pt>
    <dgm:pt modelId="{6BD52A6C-EA2C-4F53-A1C6-B33090BD0542}">
      <dgm:prSet/>
      <dgm:spPr/>
      <dgm:t>
        <a:bodyPr/>
        <a:lstStyle/>
        <a:p>
          <a:pPr>
            <a:buFontTx/>
            <a:buNone/>
          </a:pPr>
          <a:r>
            <a:rPr lang="en-GB">
              <a:latin typeface="Arial" panose="020B0604020202020204" pitchFamily="34" charset="0"/>
              <a:cs typeface="Arial" panose="020B0604020202020204" pitchFamily="34" charset="0"/>
            </a:rPr>
            <a:t>term</a:t>
          </a:r>
          <a:endParaRPr lang="en-GB"/>
        </a:p>
      </dgm:t>
    </dgm:pt>
    <dgm:pt modelId="{0B887AD1-9B1D-4E11-80EA-5AB5C5C5056F}" type="parTrans" cxnId="{4D897330-81C8-4E6B-A50B-1C8CA057D08C}">
      <dgm:prSet/>
      <dgm:spPr/>
      <dgm:t>
        <a:bodyPr/>
        <a:lstStyle/>
        <a:p>
          <a:endParaRPr lang="en-GB"/>
        </a:p>
      </dgm:t>
    </dgm:pt>
    <dgm:pt modelId="{C92F9E48-DC2C-42AC-8EED-08197E3D28B9}" type="sibTrans" cxnId="{4D897330-81C8-4E6B-A50B-1C8CA057D08C}">
      <dgm:prSet/>
      <dgm:spPr/>
      <dgm:t>
        <a:bodyPr/>
        <a:lstStyle/>
        <a:p>
          <a:endParaRPr lang="en-GB"/>
        </a:p>
      </dgm:t>
    </dgm:pt>
    <dgm:pt modelId="{7B4AF9C9-2D21-4948-9170-76CCD9647CAB}">
      <dgm:prSet/>
      <dgm:spPr/>
      <dgm:t>
        <a:bodyPr/>
        <a:lstStyle/>
        <a:p>
          <a:pPr>
            <a:buFontTx/>
            <a:buNone/>
          </a:pPr>
          <a:r>
            <a:rPr lang="en-GB">
              <a:latin typeface="Arial" panose="020B0604020202020204" pitchFamily="34" charset="0"/>
              <a:cs typeface="Arial" panose="020B0604020202020204" pitchFamily="34" charset="0"/>
            </a:rPr>
            <a:t>engagement</a:t>
          </a:r>
          <a:endParaRPr lang="en-GB"/>
        </a:p>
      </dgm:t>
    </dgm:pt>
    <dgm:pt modelId="{398FEB95-7E67-4541-8B0F-7200A681FD5A}" type="parTrans" cxnId="{57577874-D975-4345-A192-904CBE4B173C}">
      <dgm:prSet/>
      <dgm:spPr/>
      <dgm:t>
        <a:bodyPr/>
        <a:lstStyle/>
        <a:p>
          <a:endParaRPr lang="en-GB"/>
        </a:p>
      </dgm:t>
    </dgm:pt>
    <dgm:pt modelId="{EBCA0B6E-8652-47FE-AD68-ADF8FB28F866}" type="sibTrans" cxnId="{57577874-D975-4345-A192-904CBE4B173C}">
      <dgm:prSet/>
      <dgm:spPr/>
      <dgm:t>
        <a:bodyPr/>
        <a:lstStyle/>
        <a:p>
          <a:endParaRPr lang="en-GB"/>
        </a:p>
      </dgm:t>
    </dgm:pt>
    <dgm:pt modelId="{6DDB428A-6D58-4DE9-9FF3-D2F2E04B9B93}">
      <dgm:prSet/>
      <dgm:spPr/>
      <dgm:t>
        <a:bodyPr/>
        <a:lstStyle/>
        <a:p>
          <a:pPr>
            <a:buFontTx/>
            <a:buNone/>
          </a:pPr>
          <a:r>
            <a:rPr lang="en-GB">
              <a:latin typeface="Arial" panose="020B0604020202020204" pitchFamily="34" charset="0"/>
              <a:cs typeface="Arial" panose="020B0604020202020204" pitchFamily="34" charset="0"/>
            </a:rPr>
            <a:t>beyond the</a:t>
          </a:r>
          <a:endParaRPr lang="en-GB"/>
        </a:p>
      </dgm:t>
    </dgm:pt>
    <dgm:pt modelId="{61E6B178-188D-49A6-BEBA-CFE14AC60842}" type="parTrans" cxnId="{F798F226-6D1A-4844-B15E-5334F941DED5}">
      <dgm:prSet/>
      <dgm:spPr/>
      <dgm:t>
        <a:bodyPr/>
        <a:lstStyle/>
        <a:p>
          <a:endParaRPr lang="en-GB"/>
        </a:p>
      </dgm:t>
    </dgm:pt>
    <dgm:pt modelId="{1E2BF731-0995-486D-AFE1-2DD206B370FF}" type="sibTrans" cxnId="{F798F226-6D1A-4844-B15E-5334F941DED5}">
      <dgm:prSet/>
      <dgm:spPr/>
      <dgm:t>
        <a:bodyPr/>
        <a:lstStyle/>
        <a:p>
          <a:endParaRPr lang="en-GB"/>
        </a:p>
      </dgm:t>
    </dgm:pt>
    <dgm:pt modelId="{5803D7DA-E8CD-47D2-8122-6543C7248D6B}">
      <dgm:prSet/>
      <dgm:spPr/>
      <dgm:t>
        <a:bodyPr/>
        <a:lstStyle/>
        <a:p>
          <a:pPr>
            <a:buFontTx/>
            <a:buNone/>
          </a:pPr>
          <a:r>
            <a:rPr lang="en-GB">
              <a:latin typeface="Arial" panose="020B0604020202020204" pitchFamily="34" charset="0"/>
              <a:cs typeface="Arial" panose="020B0604020202020204" pitchFamily="34" charset="0"/>
            </a:rPr>
            <a:t>funding period</a:t>
          </a:r>
          <a:endParaRPr lang="en-GB"/>
        </a:p>
      </dgm:t>
    </dgm:pt>
    <dgm:pt modelId="{0A0F71C0-E395-4308-AEF0-A23E3842FB7D}" type="parTrans" cxnId="{9E5505B0-795A-4AB0-A4A9-881E8918B429}">
      <dgm:prSet/>
      <dgm:spPr/>
      <dgm:t>
        <a:bodyPr/>
        <a:lstStyle/>
        <a:p>
          <a:endParaRPr lang="en-GB"/>
        </a:p>
      </dgm:t>
    </dgm:pt>
    <dgm:pt modelId="{2C4D792C-6860-4D9D-9E1D-14FD3E30941E}" type="sibTrans" cxnId="{9E5505B0-795A-4AB0-A4A9-881E8918B429}">
      <dgm:prSet/>
      <dgm:spPr/>
      <dgm:t>
        <a:bodyPr/>
        <a:lstStyle/>
        <a:p>
          <a:endParaRPr lang="en-GB"/>
        </a:p>
      </dgm:t>
    </dgm:pt>
    <dgm:pt modelId="{833B03FF-A70D-4FD9-8959-114C095D1395}">
      <dgm:prSet/>
      <dgm:spPr/>
      <dgm:t>
        <a:bodyPr/>
        <a:lstStyle/>
        <a:p>
          <a:pPr>
            <a:buFontTx/>
            <a:buNone/>
          </a:pPr>
          <a:r>
            <a:rPr lang="en-US"/>
            <a:t>and retain</a:t>
          </a:r>
          <a:endParaRPr lang="en-GB"/>
        </a:p>
      </dgm:t>
    </dgm:pt>
    <dgm:pt modelId="{274AECBD-EFDD-457C-9E99-14E375DA605D}" type="parTrans" cxnId="{F9F046CC-88D2-4177-A99B-EE51E21F93A5}">
      <dgm:prSet/>
      <dgm:spPr/>
      <dgm:t>
        <a:bodyPr/>
        <a:lstStyle/>
        <a:p>
          <a:endParaRPr lang="en-GB"/>
        </a:p>
      </dgm:t>
    </dgm:pt>
    <dgm:pt modelId="{6DB8E9B5-1859-4A0A-A457-30F86EC03E87}" type="sibTrans" cxnId="{F9F046CC-88D2-4177-A99B-EE51E21F93A5}">
      <dgm:prSet/>
      <dgm:spPr/>
      <dgm:t>
        <a:bodyPr/>
        <a:lstStyle/>
        <a:p>
          <a:endParaRPr lang="en-GB"/>
        </a:p>
      </dgm:t>
    </dgm:pt>
    <dgm:pt modelId="{F9E85A34-2FBE-43CD-A53D-7E33FD3158BD}">
      <dgm:prSet/>
      <dgm:spPr/>
      <dgm:t>
        <a:bodyPr/>
        <a:lstStyle/>
        <a:p>
          <a:pPr>
            <a:buFontTx/>
            <a:buNone/>
          </a:pPr>
          <a:r>
            <a:rPr lang="en-US"/>
            <a:t>coaches,</a:t>
          </a:r>
          <a:endParaRPr lang="en-GB"/>
        </a:p>
      </dgm:t>
    </dgm:pt>
    <dgm:pt modelId="{FE99C092-EC2A-45F9-A82E-AAAF2598BB30}" type="parTrans" cxnId="{2ADF0482-8D9B-4D5D-B550-2F2680267858}">
      <dgm:prSet/>
      <dgm:spPr/>
      <dgm:t>
        <a:bodyPr/>
        <a:lstStyle/>
        <a:p>
          <a:endParaRPr lang="en-GB"/>
        </a:p>
      </dgm:t>
    </dgm:pt>
    <dgm:pt modelId="{788564B2-4EDB-4C46-BE22-8496221F6B72}" type="sibTrans" cxnId="{2ADF0482-8D9B-4D5D-B550-2F2680267858}">
      <dgm:prSet/>
      <dgm:spPr/>
      <dgm:t>
        <a:bodyPr/>
        <a:lstStyle/>
        <a:p>
          <a:endParaRPr lang="en-GB"/>
        </a:p>
      </dgm:t>
    </dgm:pt>
    <dgm:pt modelId="{F6A8C45B-C759-46FC-90FA-F401F45BFED2}">
      <dgm:prSet/>
      <dgm:spPr/>
      <dgm:t>
        <a:bodyPr/>
        <a:lstStyle/>
        <a:p>
          <a:pPr>
            <a:buFontTx/>
            <a:buNone/>
          </a:pPr>
          <a:r>
            <a:rPr lang="en-US"/>
            <a:t>volunteers and</a:t>
          </a:r>
          <a:endParaRPr lang="en-GB"/>
        </a:p>
      </dgm:t>
    </dgm:pt>
    <dgm:pt modelId="{B098AB78-0A9D-4978-BCA4-FA156C35C1EE}" type="parTrans" cxnId="{4A5CA146-C76C-4851-AE7C-60A9ACBD5219}">
      <dgm:prSet/>
      <dgm:spPr/>
      <dgm:t>
        <a:bodyPr/>
        <a:lstStyle/>
        <a:p>
          <a:endParaRPr lang="en-GB"/>
        </a:p>
      </dgm:t>
    </dgm:pt>
    <dgm:pt modelId="{A6A57974-757C-4BAA-9695-3963D4F2790F}" type="sibTrans" cxnId="{4A5CA146-C76C-4851-AE7C-60A9ACBD5219}">
      <dgm:prSet/>
      <dgm:spPr/>
      <dgm:t>
        <a:bodyPr/>
        <a:lstStyle/>
        <a:p>
          <a:endParaRPr lang="en-GB"/>
        </a:p>
      </dgm:t>
    </dgm:pt>
    <dgm:pt modelId="{8FAB248E-1FAB-4D1F-9033-49316E96CE3D}">
      <dgm:prSet/>
      <dgm:spPr/>
      <dgm:t>
        <a:bodyPr/>
        <a:lstStyle/>
        <a:p>
          <a:pPr>
            <a:buFontTx/>
            <a:buNone/>
          </a:pPr>
          <a:r>
            <a:rPr lang="en-US"/>
            <a:t>leaders to </a:t>
          </a:r>
          <a:r>
            <a:rPr lang="en-US" b="1"/>
            <a:t>grow</a:t>
          </a:r>
          <a:endParaRPr lang="en-GB" b="1"/>
        </a:p>
      </dgm:t>
    </dgm:pt>
    <dgm:pt modelId="{946FEE17-4FEA-445E-B2EC-1D197873873B}" type="parTrans" cxnId="{889231E3-A595-4139-B4E7-59B261229EFE}">
      <dgm:prSet/>
      <dgm:spPr/>
      <dgm:t>
        <a:bodyPr/>
        <a:lstStyle/>
        <a:p>
          <a:endParaRPr lang="en-GB"/>
        </a:p>
      </dgm:t>
    </dgm:pt>
    <dgm:pt modelId="{FFE57568-FC66-4A7B-973D-2DC836EE58A8}" type="sibTrans" cxnId="{889231E3-A595-4139-B4E7-59B261229EFE}">
      <dgm:prSet/>
      <dgm:spPr/>
      <dgm:t>
        <a:bodyPr/>
        <a:lstStyle/>
        <a:p>
          <a:endParaRPr lang="en-GB"/>
        </a:p>
      </dgm:t>
    </dgm:pt>
    <dgm:pt modelId="{568B67F1-B4B9-4FFB-9C6E-E7C765DEAF7A}">
      <dgm:prSet/>
      <dgm:spPr/>
      <dgm:t>
        <a:bodyPr/>
        <a:lstStyle/>
        <a:p>
          <a:pPr>
            <a:buFontTx/>
            <a:buNone/>
          </a:pPr>
          <a:r>
            <a:rPr lang="en-US" b="1"/>
            <a:t>local</a:t>
          </a:r>
          <a:endParaRPr lang="en-GB" b="1"/>
        </a:p>
      </dgm:t>
    </dgm:pt>
    <dgm:pt modelId="{BBD1A967-04CA-4B34-8A52-BE6988442E90}" type="parTrans" cxnId="{EFE04356-487D-4B69-B0BD-DFE89777E310}">
      <dgm:prSet/>
      <dgm:spPr/>
      <dgm:t>
        <a:bodyPr/>
        <a:lstStyle/>
        <a:p>
          <a:endParaRPr lang="en-GB"/>
        </a:p>
      </dgm:t>
    </dgm:pt>
    <dgm:pt modelId="{54A0E36E-C09C-48AA-AC82-C38373FBF4D3}" type="sibTrans" cxnId="{EFE04356-487D-4B69-B0BD-DFE89777E310}">
      <dgm:prSet/>
      <dgm:spPr/>
      <dgm:t>
        <a:bodyPr/>
        <a:lstStyle/>
        <a:p>
          <a:endParaRPr lang="en-GB"/>
        </a:p>
      </dgm:t>
    </dgm:pt>
    <dgm:pt modelId="{522A5E39-6493-495F-AB45-FC77E219EFA7}">
      <dgm:prSet/>
      <dgm:spPr/>
      <dgm:t>
        <a:bodyPr/>
        <a:lstStyle/>
        <a:p>
          <a:pPr>
            <a:buFontTx/>
            <a:buNone/>
          </a:pPr>
          <a:r>
            <a:rPr lang="en-US" b="1"/>
            <a:t>capacity </a:t>
          </a:r>
          <a:endParaRPr lang="en-GB" b="1"/>
        </a:p>
      </dgm:t>
    </dgm:pt>
    <dgm:pt modelId="{0B948DDA-4255-4D9A-BC67-825AE65F7E78}" type="parTrans" cxnId="{98B56A86-3974-4C22-9CAA-B25363B2FE0E}">
      <dgm:prSet/>
      <dgm:spPr/>
      <dgm:t>
        <a:bodyPr/>
        <a:lstStyle/>
        <a:p>
          <a:endParaRPr lang="en-GB"/>
        </a:p>
      </dgm:t>
    </dgm:pt>
    <dgm:pt modelId="{0DC28A5C-4702-48EA-BA59-F3D519B02C55}" type="sibTrans" cxnId="{98B56A86-3974-4C22-9CAA-B25363B2FE0E}">
      <dgm:prSet/>
      <dgm:spPr/>
      <dgm:t>
        <a:bodyPr/>
        <a:lstStyle/>
        <a:p>
          <a:endParaRPr lang="en-GB"/>
        </a:p>
      </dgm:t>
    </dgm:pt>
    <dgm:pt modelId="{D3431AB6-C55A-4E14-B853-3FA2487AA14C}">
      <dgm:prSet/>
      <dgm:spPr/>
      <dgm:t>
        <a:bodyPr/>
        <a:lstStyle/>
        <a:p>
          <a:pPr>
            <a:buFontTx/>
            <a:buNone/>
          </a:pPr>
          <a:r>
            <a:rPr lang="en-US" b="1"/>
            <a:t>raising the</a:t>
          </a:r>
          <a:endParaRPr lang="en-GB" b="1"/>
        </a:p>
      </dgm:t>
    </dgm:pt>
    <dgm:pt modelId="{EF676720-5BAA-48C0-9CCD-660EB77A27D6}" type="parTrans" cxnId="{870E605C-647B-4F9C-8BC2-0D451B989B7D}">
      <dgm:prSet/>
      <dgm:spPr/>
      <dgm:t>
        <a:bodyPr/>
        <a:lstStyle/>
        <a:p>
          <a:endParaRPr lang="en-GB"/>
        </a:p>
      </dgm:t>
    </dgm:pt>
    <dgm:pt modelId="{507D36DD-44F8-4CD1-8189-96E8268EA1EC}" type="sibTrans" cxnId="{870E605C-647B-4F9C-8BC2-0D451B989B7D}">
      <dgm:prSet/>
      <dgm:spPr/>
      <dgm:t>
        <a:bodyPr/>
        <a:lstStyle/>
        <a:p>
          <a:endParaRPr lang="en-GB"/>
        </a:p>
      </dgm:t>
    </dgm:pt>
    <dgm:pt modelId="{9339D545-7C94-4791-AB31-2AF40DBC6047}">
      <dgm:prSet/>
      <dgm:spPr/>
      <dgm:t>
        <a:bodyPr/>
        <a:lstStyle/>
        <a:p>
          <a:pPr>
            <a:buFontTx/>
            <a:buNone/>
          </a:pPr>
          <a:r>
            <a:rPr lang="en-US" b="1"/>
            <a:t>profile of sport</a:t>
          </a:r>
          <a:endParaRPr lang="en-GB" b="1"/>
        </a:p>
      </dgm:t>
    </dgm:pt>
    <dgm:pt modelId="{51E1C425-4D96-4EA6-9291-58F4F7DAEAE5}" type="parTrans" cxnId="{C38AD648-E98A-4B3B-B495-7DBA3E0A59C6}">
      <dgm:prSet/>
      <dgm:spPr/>
      <dgm:t>
        <a:bodyPr/>
        <a:lstStyle/>
        <a:p>
          <a:endParaRPr lang="en-GB"/>
        </a:p>
      </dgm:t>
    </dgm:pt>
    <dgm:pt modelId="{36C939D2-8D4C-4785-B97F-C16FA3D862C7}" type="sibTrans" cxnId="{C38AD648-E98A-4B3B-B495-7DBA3E0A59C6}">
      <dgm:prSet/>
      <dgm:spPr/>
      <dgm:t>
        <a:bodyPr/>
        <a:lstStyle/>
        <a:p>
          <a:endParaRPr lang="en-GB"/>
        </a:p>
      </dgm:t>
    </dgm:pt>
    <dgm:pt modelId="{E2A44A3E-99BA-48E2-B881-878545B145A7}">
      <dgm:prSet/>
      <dgm:spPr/>
      <dgm:t>
        <a:bodyPr/>
        <a:lstStyle/>
        <a:p>
          <a:pPr>
            <a:buFontTx/>
            <a:buNone/>
          </a:pPr>
          <a:r>
            <a:rPr lang="en-US"/>
            <a:t> </a:t>
          </a:r>
          <a:endParaRPr lang="en-GB"/>
        </a:p>
      </dgm:t>
    </dgm:pt>
    <dgm:pt modelId="{0F48AA88-C938-482D-9E5B-713C00360DDE}" type="parTrans" cxnId="{D615B047-2CC0-4B1F-91E0-39688AA4830D}">
      <dgm:prSet/>
      <dgm:spPr/>
      <dgm:t>
        <a:bodyPr/>
        <a:lstStyle/>
        <a:p>
          <a:endParaRPr lang="en-GB"/>
        </a:p>
      </dgm:t>
    </dgm:pt>
    <dgm:pt modelId="{EF7D39E9-5E2C-408B-8C2F-1318198EDFFD}" type="sibTrans" cxnId="{D615B047-2CC0-4B1F-91E0-39688AA4830D}">
      <dgm:prSet/>
      <dgm:spPr/>
      <dgm:t>
        <a:bodyPr/>
        <a:lstStyle/>
        <a:p>
          <a:endParaRPr lang="en-GB"/>
        </a:p>
      </dgm:t>
    </dgm:pt>
    <dgm:pt modelId="{F06C660A-D1BC-4678-9925-ED551E178C70}">
      <dgm:prSet phldrT="[Text]"/>
      <dgm:spPr/>
      <dgm:t>
        <a:bodyPr/>
        <a:lstStyle/>
        <a:p>
          <a:pPr>
            <a:buFontTx/>
            <a:buNone/>
          </a:pPr>
          <a:r>
            <a:rPr lang="en-GB" b="1">
              <a:latin typeface="Arial" panose="020B0604020202020204" pitchFamily="34" charset="0"/>
              <a:cs typeface="Arial" panose="020B0604020202020204" pitchFamily="34" charset="0"/>
            </a:rPr>
            <a:t>and</a:t>
          </a:r>
          <a:endParaRPr lang="en-GB" b="1"/>
        </a:p>
      </dgm:t>
    </dgm:pt>
    <dgm:pt modelId="{3C7F398A-4BA2-4202-AA8C-C2700B6B3B2C}" type="parTrans" cxnId="{7875E99F-38A9-4C78-9C52-8609244FE9C1}">
      <dgm:prSet/>
      <dgm:spPr/>
      <dgm:t>
        <a:bodyPr/>
        <a:lstStyle/>
        <a:p>
          <a:endParaRPr lang="en-GB"/>
        </a:p>
      </dgm:t>
    </dgm:pt>
    <dgm:pt modelId="{686811A0-0CDE-4179-B5EE-C89B6248257C}" type="sibTrans" cxnId="{7875E99F-38A9-4C78-9C52-8609244FE9C1}">
      <dgm:prSet/>
      <dgm:spPr/>
      <dgm:t>
        <a:bodyPr/>
        <a:lstStyle/>
        <a:p>
          <a:endParaRPr lang="en-GB"/>
        </a:p>
      </dgm:t>
    </dgm:pt>
    <dgm:pt modelId="{247B55EB-2E74-425C-A8A7-EA331E093E14}">
      <dgm:prSet/>
      <dgm:spPr/>
      <dgm:t>
        <a:bodyPr/>
        <a:lstStyle/>
        <a:p>
          <a:pPr>
            <a:buFontTx/>
            <a:buNone/>
          </a:pPr>
          <a:r>
            <a:rPr lang="en-US" b="1"/>
            <a:t>workforce</a:t>
          </a:r>
          <a:endParaRPr lang="en-GB" b="1"/>
        </a:p>
      </dgm:t>
    </dgm:pt>
    <dgm:pt modelId="{D47FFFE3-ADF3-4089-A42E-43E36086E1A7}" type="parTrans" cxnId="{8BBFB3F0-61E6-4A3E-A4E4-8C835757C826}">
      <dgm:prSet/>
      <dgm:spPr/>
      <dgm:t>
        <a:bodyPr/>
        <a:lstStyle/>
        <a:p>
          <a:endParaRPr lang="en-GB"/>
        </a:p>
      </dgm:t>
    </dgm:pt>
    <dgm:pt modelId="{932A4924-CBC4-470A-9056-2567DCC0BC53}" type="sibTrans" cxnId="{8BBFB3F0-61E6-4A3E-A4E4-8C835757C826}">
      <dgm:prSet/>
      <dgm:spPr/>
      <dgm:t>
        <a:bodyPr/>
        <a:lstStyle/>
        <a:p>
          <a:endParaRPr lang="en-GB"/>
        </a:p>
      </dgm:t>
    </dgm:pt>
    <dgm:pt modelId="{2823DA9B-940D-4693-83D3-4CE0E1685FE5}">
      <dgm:prSet phldrT="[Text]"/>
      <dgm:spPr/>
      <dgm:t>
        <a:bodyPr/>
        <a:lstStyle/>
        <a:p>
          <a:pPr>
            <a:buFontTx/>
            <a:buNone/>
          </a:pPr>
          <a:r>
            <a:rPr lang="en-GB">
              <a:latin typeface="Arial" panose="020B0604020202020204" pitchFamily="34" charset="0"/>
              <a:cs typeface="Arial" panose="020B0604020202020204" pitchFamily="34" charset="0"/>
            </a:rPr>
            <a:t>and</a:t>
          </a:r>
          <a:endParaRPr lang="en-GB"/>
        </a:p>
      </dgm:t>
    </dgm:pt>
    <dgm:pt modelId="{F979DA8B-4EED-4858-99FB-E6B2A0F38CA9}" type="parTrans" cxnId="{FCC27D67-F98B-40B4-A620-C41902C71269}">
      <dgm:prSet/>
      <dgm:spPr/>
      <dgm:t>
        <a:bodyPr/>
        <a:lstStyle/>
        <a:p>
          <a:endParaRPr lang="en-GB"/>
        </a:p>
      </dgm:t>
    </dgm:pt>
    <dgm:pt modelId="{F54BF7BC-3172-4EC0-BEC7-1962E85E0CE4}" type="sibTrans" cxnId="{FCC27D67-F98B-40B4-A620-C41902C71269}">
      <dgm:prSet/>
      <dgm:spPr/>
      <dgm:t>
        <a:bodyPr/>
        <a:lstStyle/>
        <a:p>
          <a:endParaRPr lang="en-GB"/>
        </a:p>
      </dgm:t>
    </dgm:pt>
    <dgm:pt modelId="{0A77C69D-38A4-43CA-8E98-46C98BDA3F0A}">
      <dgm:prSet phldrT="[Text]"/>
      <dgm:spPr/>
      <dgm:t>
        <a:bodyPr/>
        <a:lstStyle/>
        <a:p>
          <a:pPr>
            <a:buFontTx/>
            <a:buNone/>
          </a:pPr>
          <a:r>
            <a:rPr lang="en-GB">
              <a:latin typeface="Arial" panose="020B0604020202020204" pitchFamily="34" charset="0"/>
              <a:cs typeface="Arial" panose="020B0604020202020204" pitchFamily="34" charset="0"/>
            </a:rPr>
            <a:t>sport </a:t>
          </a:r>
          <a:endParaRPr lang="en-GB"/>
        </a:p>
      </dgm:t>
    </dgm:pt>
    <dgm:pt modelId="{2432C74F-62DB-44A6-89E6-E75856E267D1}" type="parTrans" cxnId="{773FF677-6EA5-4534-9A8D-2C1E409A1DFC}">
      <dgm:prSet/>
      <dgm:spPr/>
      <dgm:t>
        <a:bodyPr/>
        <a:lstStyle/>
        <a:p>
          <a:endParaRPr lang="en-GB"/>
        </a:p>
      </dgm:t>
    </dgm:pt>
    <dgm:pt modelId="{6A661C94-6C1D-4F89-974E-E0AA01CA5ED5}" type="sibTrans" cxnId="{773FF677-6EA5-4534-9A8D-2C1E409A1DFC}">
      <dgm:prSet/>
      <dgm:spPr/>
      <dgm:t>
        <a:bodyPr/>
        <a:lstStyle/>
        <a:p>
          <a:endParaRPr lang="en-GB"/>
        </a:p>
      </dgm:t>
    </dgm:pt>
    <dgm:pt modelId="{430D9989-FB91-4EA7-883B-41D46FFF25F0}" type="pres">
      <dgm:prSet presAssocID="{07DFA435-541A-4533-B526-59936C36B2F4}" presName="Name0" presStyleCnt="0">
        <dgm:presLayoutVars>
          <dgm:dir/>
          <dgm:animLvl val="lvl"/>
          <dgm:resizeHandles val="exact"/>
        </dgm:presLayoutVars>
      </dgm:prSet>
      <dgm:spPr/>
    </dgm:pt>
    <dgm:pt modelId="{70E2BA37-9AF2-4E32-BDA1-353CF3118AF3}" type="pres">
      <dgm:prSet presAssocID="{8C69DC2F-2C49-4235-8243-91F21E851294}" presName="composite" presStyleCnt="0"/>
      <dgm:spPr/>
    </dgm:pt>
    <dgm:pt modelId="{71855BD8-8720-4D33-9F5F-41D215A15CDD}" type="pres">
      <dgm:prSet presAssocID="{8C69DC2F-2C49-4235-8243-91F21E851294}" presName="parTx" presStyleLbl="alignNode1" presStyleIdx="0" presStyleCnt="6">
        <dgm:presLayoutVars>
          <dgm:chMax val="0"/>
          <dgm:chPref val="0"/>
          <dgm:bulletEnabled val="1"/>
        </dgm:presLayoutVars>
      </dgm:prSet>
      <dgm:spPr/>
    </dgm:pt>
    <dgm:pt modelId="{33DC9399-5821-4C5A-9DDE-8980801B4985}" type="pres">
      <dgm:prSet presAssocID="{8C69DC2F-2C49-4235-8243-91F21E851294}" presName="desTx" presStyleLbl="alignAccFollowNode1" presStyleIdx="0" presStyleCnt="6">
        <dgm:presLayoutVars>
          <dgm:bulletEnabled val="1"/>
        </dgm:presLayoutVars>
      </dgm:prSet>
      <dgm:spPr/>
    </dgm:pt>
    <dgm:pt modelId="{76EAC44F-2FB9-4261-92BC-FE185E1FC589}" type="pres">
      <dgm:prSet presAssocID="{7FB62251-CDC1-490A-A7BB-A98C2AB39221}" presName="space" presStyleCnt="0"/>
      <dgm:spPr/>
    </dgm:pt>
    <dgm:pt modelId="{035828CE-4B93-43C4-A8DC-0C49F885D9F8}" type="pres">
      <dgm:prSet presAssocID="{84DBD4F8-6AFC-4289-9A8B-E7903AC858A9}" presName="composite" presStyleCnt="0"/>
      <dgm:spPr/>
    </dgm:pt>
    <dgm:pt modelId="{45FB18EF-90DD-46BB-B48D-FCEFD2F0E766}" type="pres">
      <dgm:prSet presAssocID="{84DBD4F8-6AFC-4289-9A8B-E7903AC858A9}" presName="parTx" presStyleLbl="alignNode1" presStyleIdx="1" presStyleCnt="6">
        <dgm:presLayoutVars>
          <dgm:chMax val="0"/>
          <dgm:chPref val="0"/>
          <dgm:bulletEnabled val="1"/>
        </dgm:presLayoutVars>
      </dgm:prSet>
      <dgm:spPr/>
    </dgm:pt>
    <dgm:pt modelId="{DEA82514-7D6E-403C-9F3F-FA3684FA0C9A}" type="pres">
      <dgm:prSet presAssocID="{84DBD4F8-6AFC-4289-9A8B-E7903AC858A9}" presName="desTx" presStyleLbl="alignAccFollowNode1" presStyleIdx="1" presStyleCnt="6">
        <dgm:presLayoutVars>
          <dgm:bulletEnabled val="1"/>
        </dgm:presLayoutVars>
      </dgm:prSet>
      <dgm:spPr/>
    </dgm:pt>
    <dgm:pt modelId="{A86367B6-87DE-45F9-849E-F6609F1A2B19}" type="pres">
      <dgm:prSet presAssocID="{DD96E53E-66E7-495B-A4D3-AA98F862E4DD}" presName="space" presStyleCnt="0"/>
      <dgm:spPr/>
    </dgm:pt>
    <dgm:pt modelId="{6D8808A2-30A2-4631-A067-EE9C790239C6}" type="pres">
      <dgm:prSet presAssocID="{7D2FC5EB-5121-43DF-A38A-3D14E133BC0F}" presName="composite" presStyleCnt="0"/>
      <dgm:spPr/>
    </dgm:pt>
    <dgm:pt modelId="{EE74F485-B30C-42DE-B5EB-E8E30C196070}" type="pres">
      <dgm:prSet presAssocID="{7D2FC5EB-5121-43DF-A38A-3D14E133BC0F}" presName="parTx" presStyleLbl="alignNode1" presStyleIdx="2" presStyleCnt="6">
        <dgm:presLayoutVars>
          <dgm:chMax val="0"/>
          <dgm:chPref val="0"/>
          <dgm:bulletEnabled val="1"/>
        </dgm:presLayoutVars>
      </dgm:prSet>
      <dgm:spPr/>
    </dgm:pt>
    <dgm:pt modelId="{910E2F90-56EB-4816-9203-5CC30F64387C}" type="pres">
      <dgm:prSet presAssocID="{7D2FC5EB-5121-43DF-A38A-3D14E133BC0F}" presName="desTx" presStyleLbl="alignAccFollowNode1" presStyleIdx="2" presStyleCnt="6">
        <dgm:presLayoutVars>
          <dgm:bulletEnabled val="1"/>
        </dgm:presLayoutVars>
      </dgm:prSet>
      <dgm:spPr/>
    </dgm:pt>
    <dgm:pt modelId="{883D89FD-4322-4E41-8767-D88B70C2B151}" type="pres">
      <dgm:prSet presAssocID="{E3FA343F-E72B-46E9-B3D5-9D4407C67399}" presName="space" presStyleCnt="0"/>
      <dgm:spPr/>
    </dgm:pt>
    <dgm:pt modelId="{ADCD8868-12D1-4FFC-A52A-64153355913E}" type="pres">
      <dgm:prSet presAssocID="{57D7F188-112B-4221-AB87-067BE4A07256}" presName="composite" presStyleCnt="0"/>
      <dgm:spPr/>
    </dgm:pt>
    <dgm:pt modelId="{2AF30969-6E0A-4F52-8CF5-FE709372FB5B}" type="pres">
      <dgm:prSet presAssocID="{57D7F188-112B-4221-AB87-067BE4A07256}" presName="parTx" presStyleLbl="alignNode1" presStyleIdx="3" presStyleCnt="6">
        <dgm:presLayoutVars>
          <dgm:chMax val="0"/>
          <dgm:chPref val="0"/>
          <dgm:bulletEnabled val="1"/>
        </dgm:presLayoutVars>
      </dgm:prSet>
      <dgm:spPr/>
    </dgm:pt>
    <dgm:pt modelId="{A199D6BA-39C7-49A2-BC9C-6ABA463196F5}" type="pres">
      <dgm:prSet presAssocID="{57D7F188-112B-4221-AB87-067BE4A07256}" presName="desTx" presStyleLbl="alignAccFollowNode1" presStyleIdx="3" presStyleCnt="6">
        <dgm:presLayoutVars>
          <dgm:bulletEnabled val="1"/>
        </dgm:presLayoutVars>
      </dgm:prSet>
      <dgm:spPr/>
    </dgm:pt>
    <dgm:pt modelId="{83924DB2-070A-4C30-8087-B87A49D7F481}" type="pres">
      <dgm:prSet presAssocID="{C69B71DD-A20D-400A-A2D6-B6A3073CFAC1}" presName="space" presStyleCnt="0"/>
      <dgm:spPr/>
    </dgm:pt>
    <dgm:pt modelId="{76E40C9A-C721-45FE-9B7C-6E2DEC80F869}" type="pres">
      <dgm:prSet presAssocID="{D7815E85-9519-4ED6-B907-D3733CCF5932}" presName="composite" presStyleCnt="0"/>
      <dgm:spPr/>
    </dgm:pt>
    <dgm:pt modelId="{BA1A0E83-69C2-44CD-82EF-E1CBB4C82F67}" type="pres">
      <dgm:prSet presAssocID="{D7815E85-9519-4ED6-B907-D3733CCF5932}" presName="parTx" presStyleLbl="alignNode1" presStyleIdx="4" presStyleCnt="6">
        <dgm:presLayoutVars>
          <dgm:chMax val="0"/>
          <dgm:chPref val="0"/>
          <dgm:bulletEnabled val="1"/>
        </dgm:presLayoutVars>
      </dgm:prSet>
      <dgm:spPr/>
    </dgm:pt>
    <dgm:pt modelId="{4FB31014-D746-4D13-8C6D-49124B6E06B3}" type="pres">
      <dgm:prSet presAssocID="{D7815E85-9519-4ED6-B907-D3733CCF5932}" presName="desTx" presStyleLbl="alignAccFollowNode1" presStyleIdx="4" presStyleCnt="6">
        <dgm:presLayoutVars>
          <dgm:bulletEnabled val="1"/>
        </dgm:presLayoutVars>
      </dgm:prSet>
      <dgm:spPr/>
    </dgm:pt>
    <dgm:pt modelId="{E6A935AF-BD28-48A0-9612-47F542ACD59C}" type="pres">
      <dgm:prSet presAssocID="{37DF995C-CB81-4C18-96A9-A5E0517A9054}" presName="space" presStyleCnt="0"/>
      <dgm:spPr/>
    </dgm:pt>
    <dgm:pt modelId="{6CEF05C6-CB6E-49E1-90B2-6E15D6C5B779}" type="pres">
      <dgm:prSet presAssocID="{5140B0B4-7EF8-4022-B91F-67CB719A9E71}" presName="composite" presStyleCnt="0"/>
      <dgm:spPr/>
    </dgm:pt>
    <dgm:pt modelId="{08AEE13D-5F70-456C-BC20-AAB7548608B5}" type="pres">
      <dgm:prSet presAssocID="{5140B0B4-7EF8-4022-B91F-67CB719A9E71}" presName="parTx" presStyleLbl="alignNode1" presStyleIdx="5" presStyleCnt="6">
        <dgm:presLayoutVars>
          <dgm:chMax val="0"/>
          <dgm:chPref val="0"/>
          <dgm:bulletEnabled val="1"/>
        </dgm:presLayoutVars>
      </dgm:prSet>
      <dgm:spPr/>
    </dgm:pt>
    <dgm:pt modelId="{1681D86B-0907-4875-A51C-F70100F49C2C}" type="pres">
      <dgm:prSet presAssocID="{5140B0B4-7EF8-4022-B91F-67CB719A9E71}" presName="desTx" presStyleLbl="alignAccFollowNode1" presStyleIdx="5" presStyleCnt="6">
        <dgm:presLayoutVars>
          <dgm:bulletEnabled val="1"/>
        </dgm:presLayoutVars>
      </dgm:prSet>
      <dgm:spPr/>
    </dgm:pt>
  </dgm:ptLst>
  <dgm:cxnLst>
    <dgm:cxn modelId="{E129A109-D58B-410A-A7EA-FFC1290AD19F}" srcId="{8C69DC2F-2C49-4235-8243-91F21E851294}" destId="{90650939-90D8-4AD3-ABC7-73E173736198}" srcOrd="5" destOrd="0" parTransId="{CEE37C41-B362-483A-9881-CCEFE59054A3}" sibTransId="{91D3B504-6D25-436F-A966-E48E4AE925CA}"/>
    <dgm:cxn modelId="{6F510C10-4901-4269-A6E1-F23F16FF41A4}" type="presOf" srcId="{DBEBECA7-0913-48D3-99C9-F06657379810}" destId="{910E2F90-56EB-4816-9203-5CC30F64387C}" srcOrd="0" destOrd="3" presId="urn:microsoft.com/office/officeart/2005/8/layout/hList1"/>
    <dgm:cxn modelId="{9CD6BE10-C725-4307-A2C2-F19BBB2CAD0F}" type="presOf" srcId="{EF753F46-4168-4D04-9E2C-3C37CC2B6CEB}" destId="{910E2F90-56EB-4816-9203-5CC30F64387C}" srcOrd="0" destOrd="0" presId="urn:microsoft.com/office/officeart/2005/8/layout/hList1"/>
    <dgm:cxn modelId="{0E0FAF12-C9F0-490E-8D50-2DF179BDA8D8}" type="presOf" srcId="{F67ED3BD-6D20-4817-BB8A-63D68A72D9B6}" destId="{A199D6BA-39C7-49A2-BC9C-6ABA463196F5}" srcOrd="0" destOrd="5" presId="urn:microsoft.com/office/officeart/2005/8/layout/hList1"/>
    <dgm:cxn modelId="{85559A13-650A-481B-8B0E-5D64E3C4AAD1}" type="presOf" srcId="{568B67F1-B4B9-4FFB-9C6E-E7C765DEAF7A}" destId="{4FB31014-D746-4D13-8C6D-49124B6E06B3}" srcOrd="0" destOrd="5" presId="urn:microsoft.com/office/officeart/2005/8/layout/hList1"/>
    <dgm:cxn modelId="{0B309D14-04EA-4D13-B602-557967F16A0D}" type="presOf" srcId="{247B55EB-2E74-425C-A8A7-EA331E093E14}" destId="{4FB31014-D746-4D13-8C6D-49124B6E06B3}" srcOrd="0" destOrd="6" presId="urn:microsoft.com/office/officeart/2005/8/layout/hList1"/>
    <dgm:cxn modelId="{C690D614-28C0-45E3-A2F7-D5C36FF06A74}" type="presOf" srcId="{9339D545-7C94-4791-AB31-2AF40DBC6047}" destId="{1681D86B-0907-4875-A51C-F70100F49C2C}" srcOrd="0" destOrd="2" presId="urn:microsoft.com/office/officeart/2005/8/layout/hList1"/>
    <dgm:cxn modelId="{7D459417-75D7-44D4-8D7E-9A5FAABF1D3E}" type="presOf" srcId="{7B4AF9C9-2D21-4948-9170-76CCD9647CAB}" destId="{A199D6BA-39C7-49A2-BC9C-6ABA463196F5}" srcOrd="0" destOrd="7" presId="urn:microsoft.com/office/officeart/2005/8/layout/hList1"/>
    <dgm:cxn modelId="{43F1D017-E2AC-4DC7-B1BE-33B785598D7F}" type="presOf" srcId="{D7815E85-9519-4ED6-B907-D3733CCF5932}" destId="{BA1A0E83-69C2-44CD-82EF-E1CBB4C82F67}" srcOrd="0" destOrd="0" presId="urn:microsoft.com/office/officeart/2005/8/layout/hList1"/>
    <dgm:cxn modelId="{A6BCDE18-D7E1-4A8B-A06B-5EEEB2DEC6BE}" type="presOf" srcId="{3DE30F8F-6E61-4A1E-BF97-D8A028F04440}" destId="{910E2F90-56EB-4816-9203-5CC30F64387C}" srcOrd="0" destOrd="7" presId="urn:microsoft.com/office/officeart/2005/8/layout/hList1"/>
    <dgm:cxn modelId="{2B08AF1B-4020-42A4-B371-DBD2CE8FF582}" type="presOf" srcId="{0CFFECCF-6BB2-48B1-9F9A-D6E93DD3E84B}" destId="{DEA82514-7D6E-403C-9F3F-FA3684FA0C9A}" srcOrd="0" destOrd="5" presId="urn:microsoft.com/office/officeart/2005/8/layout/hList1"/>
    <dgm:cxn modelId="{CFDAB81B-39E3-47AD-A55A-D47B098D84AC}" type="presOf" srcId="{F9D763C9-468A-4AB1-AEA0-2506DC3875D8}" destId="{910E2F90-56EB-4816-9203-5CC30F64387C}" srcOrd="0" destOrd="4" presId="urn:microsoft.com/office/officeart/2005/8/layout/hList1"/>
    <dgm:cxn modelId="{A8CC1221-FD2E-421D-81AE-B8374324D11F}" srcId="{57D7F188-112B-4221-AB87-067BE4A07256}" destId="{F67ED3BD-6D20-4817-BB8A-63D68A72D9B6}" srcOrd="5" destOrd="0" parTransId="{A6ADFABB-1F37-465E-8AE1-F77411A7CA52}" sibTransId="{F711F2D0-FE12-4BBA-8CD0-77E7990E2582}"/>
    <dgm:cxn modelId="{AB3D0C24-7C7E-48BF-AB70-0EEB36E39CAF}" srcId="{8C69DC2F-2C49-4235-8243-91F21E851294}" destId="{81D26405-B90E-40D2-B9A4-F3662E5F030E}" srcOrd="0" destOrd="0" parTransId="{DE3987D9-33EC-4672-8A5C-4CC32129834B}" sibTransId="{7E23D24C-8A73-4C12-AD9F-E9A5ADE5ADD7}"/>
    <dgm:cxn modelId="{F798F226-6D1A-4844-B15E-5334F941DED5}" srcId="{57D7F188-112B-4221-AB87-067BE4A07256}" destId="{6DDB428A-6D58-4DE9-9FF3-D2F2E04B9B93}" srcOrd="8" destOrd="0" parTransId="{61E6B178-188D-49A6-BEBA-CFE14AC60842}" sibTransId="{1E2BF731-0995-486D-AFE1-2DD206B370FF}"/>
    <dgm:cxn modelId="{1F94A627-D546-4E57-B747-0744409CD819}" srcId="{57D7F188-112B-4221-AB87-067BE4A07256}" destId="{4D70D3AF-4B97-483C-A379-DC4B3E166455}" srcOrd="0" destOrd="0" parTransId="{1B6E372C-7578-4F2C-BEF4-8A9DFD0BCF0E}" sibTransId="{A352F0A8-4747-4104-9DAF-37315B605BBD}"/>
    <dgm:cxn modelId="{74452C30-78A8-4AF3-90F2-CF7AC0881983}" srcId="{84DBD4F8-6AFC-4289-9A8B-E7903AC858A9}" destId="{F34276C5-42DD-4B2F-BAA0-DA58D5ECF55E}" srcOrd="3" destOrd="0" parTransId="{4AD0AC51-DD11-47CE-8CC9-B8D0EAF35EF7}" sibTransId="{99736F5C-14FD-45A7-A0ED-80CD89225871}"/>
    <dgm:cxn modelId="{4D897330-81C8-4E6B-A50B-1C8CA057D08C}" srcId="{57D7F188-112B-4221-AB87-067BE4A07256}" destId="{6BD52A6C-EA2C-4F53-A1C6-B33090BD0542}" srcOrd="6" destOrd="0" parTransId="{0B887AD1-9B1D-4E11-80EA-5AB5C5C5056F}" sibTransId="{C92F9E48-DC2C-42AC-8EED-08197E3D28B9}"/>
    <dgm:cxn modelId="{A4DB1532-14BF-49F1-A084-01922CACFB4F}" srcId="{7D2FC5EB-5121-43DF-A38A-3D14E133BC0F}" destId="{26DF9BA3-D776-4111-98EC-12A58D7CB849}" srcOrd="11" destOrd="0" parTransId="{7DF94DC4-710D-4EC4-9178-348746DA9896}" sibTransId="{C8ADAD14-DDD3-4B14-AC74-7FA37E18E143}"/>
    <dgm:cxn modelId="{29DCEE32-CF74-4FB9-9DCC-4A3813920100}" type="presOf" srcId="{90650939-90D8-4AD3-ABC7-73E173736198}" destId="{33DC9399-5821-4C5A-9DDE-8980801B4985}" srcOrd="0" destOrd="5" presId="urn:microsoft.com/office/officeart/2005/8/layout/hList1"/>
    <dgm:cxn modelId="{66229637-9123-499E-A12E-1B9E1A6204B6}" srcId="{8C69DC2F-2C49-4235-8243-91F21E851294}" destId="{B3E74ECD-7B4F-42A7-A66D-D33BEE4DC79F}" srcOrd="4" destOrd="0" parTransId="{096DB1B1-2D54-4F79-BB53-E5A3CA4BC22B}" sibTransId="{61A47FDB-9595-4C51-B8CB-EE27F50F5F7C}"/>
    <dgm:cxn modelId="{ACC8E03C-EE15-49ED-A301-3EB749F7EF3B}" type="presOf" srcId="{57D7F188-112B-4221-AB87-067BE4A07256}" destId="{2AF30969-6E0A-4F52-8CF5-FE709372FB5B}" srcOrd="0" destOrd="0" presId="urn:microsoft.com/office/officeart/2005/8/layout/hList1"/>
    <dgm:cxn modelId="{870E605C-647B-4F9C-8BC2-0D451B989B7D}" srcId="{5140B0B4-7EF8-4022-B91F-67CB719A9E71}" destId="{D3431AB6-C55A-4E14-B853-3FA2487AA14C}" srcOrd="1" destOrd="0" parTransId="{EF676720-5BAA-48C0-9CCD-660EB77A27D6}" sibTransId="{507D36DD-44F8-4CD1-8189-96E8268EA1EC}"/>
    <dgm:cxn modelId="{D1F6D95F-73F4-47C5-8DDB-7E1D7E917060}" srcId="{8C69DC2F-2C49-4235-8243-91F21E851294}" destId="{B2AD31D0-8298-417D-B656-664354ECB817}" srcOrd="2" destOrd="0" parTransId="{0D5C7CA1-D34B-4F14-B092-FFBB6E8E0C29}" sibTransId="{B3EAD741-8DEC-468F-A73D-3CBA00B133A2}"/>
    <dgm:cxn modelId="{07387241-6BCB-4492-BB6A-8562E1B1CA21}" type="presOf" srcId="{4B32F848-6B1E-454F-9947-BB92D87A571B}" destId="{DEA82514-7D6E-403C-9F3F-FA3684FA0C9A}" srcOrd="0" destOrd="2" presId="urn:microsoft.com/office/officeart/2005/8/layout/hList1"/>
    <dgm:cxn modelId="{41D52A63-BF11-40F7-BAF2-96FE49F3DF27}" srcId="{8C69DC2F-2C49-4235-8243-91F21E851294}" destId="{E56C0F7C-697C-4991-9B54-0DE92DA5FC5C}" srcOrd="1" destOrd="0" parTransId="{A7752DC2-8E61-4C2D-9D82-846E2CCBCC46}" sibTransId="{D0C5BA61-4C30-4C21-BF3C-D0ACEBA8A850}"/>
    <dgm:cxn modelId="{7BDB0764-CC20-420B-9931-E3BD960D50BE}" srcId="{07DFA435-541A-4533-B526-59936C36B2F4}" destId="{84DBD4F8-6AFC-4289-9A8B-E7903AC858A9}" srcOrd="1" destOrd="0" parTransId="{2CB48BE7-631D-476E-B0D7-A76F9CDE8350}" sibTransId="{DD96E53E-66E7-495B-A4D3-AA98F862E4DD}"/>
    <dgm:cxn modelId="{D2798444-A107-4679-A5D7-576ADC73E1FF}" type="presOf" srcId="{8CF932D6-4BFB-441A-A4DA-22E1D63A9212}" destId="{A199D6BA-39C7-49A2-BC9C-6ABA463196F5}" srcOrd="0" destOrd="2" presId="urn:microsoft.com/office/officeart/2005/8/layout/hList1"/>
    <dgm:cxn modelId="{4A5CA146-C76C-4851-AE7C-60A9ACBD5219}" srcId="{D7815E85-9519-4ED6-B907-D3733CCF5932}" destId="{F6A8C45B-C759-46FC-90FA-F401F45BFED2}" srcOrd="3" destOrd="0" parTransId="{B098AB78-0A9D-4978-BCA4-FA156C35C1EE}" sibTransId="{A6A57974-757C-4BAA-9695-3963D4F2790F}"/>
    <dgm:cxn modelId="{FCC27D67-F98B-40B4-A620-C41902C71269}" srcId="{84DBD4F8-6AFC-4289-9A8B-E7903AC858A9}" destId="{2823DA9B-940D-4693-83D3-4CE0E1685FE5}" srcOrd="7" destOrd="0" parTransId="{F979DA8B-4EED-4858-99FB-E6B2A0F38CA9}" sibTransId="{F54BF7BC-3172-4EC0-BEC7-1962E85E0CE4}"/>
    <dgm:cxn modelId="{D615B047-2CC0-4B1F-91E0-39688AA4830D}" srcId="{5140B0B4-7EF8-4022-B91F-67CB719A9E71}" destId="{E2A44A3E-99BA-48E2-B881-878545B145A7}" srcOrd="3" destOrd="0" parTransId="{0F48AA88-C938-482D-9E5B-713C00360DDE}" sibTransId="{EF7D39E9-5E2C-408B-8C2F-1318198EDFFD}"/>
    <dgm:cxn modelId="{FA990B48-0188-4C89-8B22-44845933ED01}" type="presOf" srcId="{2823DA9B-940D-4693-83D3-4CE0E1685FE5}" destId="{DEA82514-7D6E-403C-9F3F-FA3684FA0C9A}" srcOrd="0" destOrd="7" presId="urn:microsoft.com/office/officeart/2005/8/layout/hList1"/>
    <dgm:cxn modelId="{C38AD648-E98A-4B3B-B495-7DBA3E0A59C6}" srcId="{5140B0B4-7EF8-4022-B91F-67CB719A9E71}" destId="{9339D545-7C94-4791-AB31-2AF40DBC6047}" srcOrd="2" destOrd="0" parTransId="{51E1C425-4D96-4EA6-9291-58F4F7DAEAE5}" sibTransId="{36C939D2-8D4C-4785-B97F-C16FA3D862C7}"/>
    <dgm:cxn modelId="{2E343049-CBC2-4F0B-BD9D-0F44F97B0255}" type="presOf" srcId="{57FB3AB8-AB3B-4F75-BBEC-E71D58520B3C}" destId="{910E2F90-56EB-4816-9203-5CC30F64387C}" srcOrd="0" destOrd="9" presId="urn:microsoft.com/office/officeart/2005/8/layout/hList1"/>
    <dgm:cxn modelId="{3FF0774B-0D68-4693-B380-98F12728BD33}" srcId="{84DBD4F8-6AFC-4289-9A8B-E7903AC858A9}" destId="{615D2275-8EAD-4FCF-86FA-C3D087CECF3E}" srcOrd="1" destOrd="0" parTransId="{00E17292-0514-422F-84D4-A522CD882855}" sibTransId="{1B922208-4A14-464C-B214-F40CAC2ADE2D}"/>
    <dgm:cxn modelId="{329F056C-6917-4CF4-AB2A-E726D2DD3ED7}" type="presOf" srcId="{833B03FF-A70D-4FD9-8959-114C095D1395}" destId="{4FB31014-D746-4D13-8C6D-49124B6E06B3}" srcOrd="0" destOrd="1" presId="urn:microsoft.com/office/officeart/2005/8/layout/hList1"/>
    <dgm:cxn modelId="{23DF374D-400F-4A85-9D11-52F18A733F1B}" srcId="{7D2FC5EB-5121-43DF-A38A-3D14E133BC0F}" destId="{9EFDB910-4DA2-410D-8F66-2714FCA739BA}" srcOrd="10" destOrd="0" parTransId="{76B4A816-CFE5-4687-B0DC-F2C1BF77411B}" sibTransId="{F4BAC21A-41AD-4889-8702-57BE80D6B5DE}"/>
    <dgm:cxn modelId="{2E8E2E4F-2673-402F-ADB7-0992339F0C6C}" srcId="{07DFA435-541A-4533-B526-59936C36B2F4}" destId="{8C69DC2F-2C49-4235-8243-91F21E851294}" srcOrd="0" destOrd="0" parTransId="{C5AE5727-1450-4749-8FC6-D1C3557C01B2}" sibTransId="{7FB62251-CDC1-490A-A7BB-A98C2AB39221}"/>
    <dgm:cxn modelId="{06E6494F-B2BE-4963-87E6-0047DCB97348}" srcId="{57D7F188-112B-4221-AB87-067BE4A07256}" destId="{3ACFFCFE-52BD-46BD-AAB8-4551B5E48E5A}" srcOrd="4" destOrd="0" parTransId="{0990DCC8-5803-48AC-A65C-4FFF3A8FE9DD}" sibTransId="{09752FC7-84EA-486F-9CB3-162EE7B6CE60}"/>
    <dgm:cxn modelId="{48550852-C8BE-497D-A99F-046B0EC56E2B}" srcId="{84DBD4F8-6AFC-4289-9A8B-E7903AC858A9}" destId="{A813D975-E051-4375-8693-EE50614A7EC4}" srcOrd="4" destOrd="0" parTransId="{176C3D9D-B1A0-4C2D-B37E-5A82A0E76358}" sibTransId="{D4117AC5-4A9C-4834-A0E7-B188E2D6769A}"/>
    <dgm:cxn modelId="{BD86DA52-F5B7-45F7-8666-8EDBAA775035}" srcId="{5140B0B4-7EF8-4022-B91F-67CB719A9E71}" destId="{7BB9737B-DC61-4891-BC69-AF9C86126B90}" srcOrd="0" destOrd="0" parTransId="{7DAD2580-91DD-4586-8D03-74FB0F7CBBA1}" sibTransId="{297AFF10-A3F6-4D28-A928-1ABEACD2DB6D}"/>
    <dgm:cxn modelId="{5DA92874-BEDA-4B8C-BF05-805B67CD9A00}" type="presOf" srcId="{CD960A3F-C7CD-4922-BC64-93A1EEA8CF3B}" destId="{910E2F90-56EB-4816-9203-5CC30F64387C}" srcOrd="0" destOrd="2" presId="urn:microsoft.com/office/officeart/2005/8/layout/hList1"/>
    <dgm:cxn modelId="{57577874-D975-4345-A192-904CBE4B173C}" srcId="{57D7F188-112B-4221-AB87-067BE4A07256}" destId="{7B4AF9C9-2D21-4948-9170-76CCD9647CAB}" srcOrd="7" destOrd="0" parTransId="{398FEB95-7E67-4541-8B0F-7200A681FD5A}" sibTransId="{EBCA0B6E-8652-47FE-AD68-ADF8FB28F866}"/>
    <dgm:cxn modelId="{2FE6D055-3483-4990-8B93-72EF3FEE7E2C}" srcId="{84DBD4F8-6AFC-4289-9A8B-E7903AC858A9}" destId="{184B0E96-4816-4D37-94D7-B82D89B1777D}" srcOrd="8" destOrd="0" parTransId="{EB9A6BC7-871C-438B-AC9E-A180A5FC5705}" sibTransId="{00AA94D7-5BB4-4EFA-AC27-24B93AF5EE0C}"/>
    <dgm:cxn modelId="{6A4B6256-AFFF-42E1-8850-0CE0164B666D}" type="presOf" srcId="{4AFA1552-5694-420A-A566-359B3706DB59}" destId="{A199D6BA-39C7-49A2-BC9C-6ABA463196F5}" srcOrd="0" destOrd="1" presId="urn:microsoft.com/office/officeart/2005/8/layout/hList1"/>
    <dgm:cxn modelId="{EFE04356-487D-4B69-B0BD-DFE89777E310}" srcId="{D7815E85-9519-4ED6-B907-D3733CCF5932}" destId="{568B67F1-B4B9-4FFB-9C6E-E7C765DEAF7A}" srcOrd="5" destOrd="0" parTransId="{BBD1A967-04CA-4B34-8A52-BE6988442E90}" sibTransId="{54A0E36E-C09C-48AA-AC82-C38373FBF4D3}"/>
    <dgm:cxn modelId="{773FF677-6EA5-4534-9A8D-2C1E409A1DFC}" srcId="{84DBD4F8-6AFC-4289-9A8B-E7903AC858A9}" destId="{0A77C69D-38A4-43CA-8E98-46C98BDA3F0A}" srcOrd="9" destOrd="0" parTransId="{2432C74F-62DB-44A6-89E6-E75856E267D1}" sibTransId="{6A661C94-6C1D-4F89-974E-E0AA01CA5ED5}"/>
    <dgm:cxn modelId="{26B2FB77-C1E9-4E86-BAD2-9F3C0687AC02}" srcId="{8C69DC2F-2C49-4235-8243-91F21E851294}" destId="{29290E91-C06D-4ADD-A6DF-B75DC81376BD}" srcOrd="6" destOrd="0" parTransId="{6D039B19-1B2A-4159-A3CA-27A0DF7564D8}" sibTransId="{7B1E9371-57B7-48F4-A71A-5BAD9F4FDE67}"/>
    <dgm:cxn modelId="{C3701158-86BE-4269-9538-0A7A68546A7D}" srcId="{7D2FC5EB-5121-43DF-A38A-3D14E133BC0F}" destId="{DBEBECA7-0913-48D3-99C9-F06657379810}" srcOrd="3" destOrd="0" parTransId="{87585ED2-A8C8-4FCD-9AB1-95EB0DEFBF30}" sibTransId="{B087C073-4C1B-40FB-8C11-EC3E659B4306}"/>
    <dgm:cxn modelId="{9ECA5D58-5E14-41F0-B94B-9387BDC7A874}" type="presOf" srcId="{8A996C8D-8F8D-49FD-9309-2754E189E413}" destId="{910E2F90-56EB-4816-9203-5CC30F64387C}" srcOrd="0" destOrd="6" presId="urn:microsoft.com/office/officeart/2005/8/layout/hList1"/>
    <dgm:cxn modelId="{F2512459-6B49-4FB6-9AC6-34A661952962}" type="presOf" srcId="{F06C660A-D1BC-4678-9925-ED551E178C70}" destId="{33DC9399-5821-4C5A-9DDE-8980801B4985}" srcOrd="0" destOrd="3" presId="urn:microsoft.com/office/officeart/2005/8/layout/hList1"/>
    <dgm:cxn modelId="{77553879-591D-4A3B-BBBD-15A21CE928B0}" type="presOf" srcId="{F34276C5-42DD-4B2F-BAA0-DA58D5ECF55E}" destId="{DEA82514-7D6E-403C-9F3F-FA3684FA0C9A}" srcOrd="0" destOrd="3" presId="urn:microsoft.com/office/officeart/2005/8/layout/hList1"/>
    <dgm:cxn modelId="{8D19CD79-86E6-481C-BF4D-315EF23A1C62}" srcId="{7D2FC5EB-5121-43DF-A38A-3D14E133BC0F}" destId="{EF753F46-4168-4D04-9E2C-3C37CC2B6CEB}" srcOrd="0" destOrd="0" parTransId="{D3D7837B-CE6D-4BAE-B1E6-F791B71B6A87}" sibTransId="{08C056CA-55AF-4B52-A052-A5B97DF9779E}"/>
    <dgm:cxn modelId="{8C131C5A-C088-474A-8C08-E0D688A06C04}" srcId="{8C69DC2F-2C49-4235-8243-91F21E851294}" destId="{3F6BF564-BD24-4868-9319-8ADCDBA9D708}" srcOrd="8" destOrd="0" parTransId="{77A071A8-B422-49B8-8C4B-922A254962F1}" sibTransId="{771DD247-87EA-49A3-8437-B30EA9A8D5A9}"/>
    <dgm:cxn modelId="{56ECEC80-3475-4A75-BCF1-F34BCB7795B6}" srcId="{7D2FC5EB-5121-43DF-A38A-3D14E133BC0F}" destId="{F9D763C9-468A-4AB1-AEA0-2506DC3875D8}" srcOrd="4" destOrd="0" parTransId="{99C34928-64AD-4D78-9BDC-66B81B97F83B}" sibTransId="{2EC75E18-FABE-46F3-998C-F92F7A880CC0}"/>
    <dgm:cxn modelId="{2ADF0482-8D9B-4D5D-B550-2F2680267858}" srcId="{D7815E85-9519-4ED6-B907-D3733CCF5932}" destId="{F9E85A34-2FBE-43CD-A53D-7E33FD3158BD}" srcOrd="2" destOrd="0" parTransId="{FE99C092-EC2A-45F9-A82E-AAAF2598BB30}" sibTransId="{788564B2-4EDB-4C46-BE22-8496221F6B72}"/>
    <dgm:cxn modelId="{F5BDCD85-0C05-40E9-AA5E-1B23F84838B1}" type="presOf" srcId="{4D70D3AF-4B97-483C-A379-DC4B3E166455}" destId="{A199D6BA-39C7-49A2-BC9C-6ABA463196F5}" srcOrd="0" destOrd="0" presId="urn:microsoft.com/office/officeart/2005/8/layout/hList1"/>
    <dgm:cxn modelId="{98B56A86-3974-4C22-9CAA-B25363B2FE0E}" srcId="{D7815E85-9519-4ED6-B907-D3733CCF5932}" destId="{522A5E39-6493-495F-AB45-FC77E219EFA7}" srcOrd="7" destOrd="0" parTransId="{0B948DDA-4255-4D9A-BC67-825AE65F7E78}" sibTransId="{0DC28A5C-4702-48EA-BA59-F3D519B02C55}"/>
    <dgm:cxn modelId="{A00DE689-80A6-4EB3-B32A-2185B9417B31}" srcId="{07DFA435-541A-4533-B526-59936C36B2F4}" destId="{7D2FC5EB-5121-43DF-A38A-3D14E133BC0F}" srcOrd="2" destOrd="0" parTransId="{F172C87C-DD3E-41F7-A3B5-255FB184767A}" sibTransId="{E3FA343F-E72B-46E9-B3D5-9D4407C67399}"/>
    <dgm:cxn modelId="{8E123E8B-5ABA-485D-9E31-3D3ACB72311B}" srcId="{57D7F188-112B-4221-AB87-067BE4A07256}" destId="{3321A249-0279-4516-82B1-E32F737CE3C5}" srcOrd="3" destOrd="0" parTransId="{7D85DB95-DEB9-4C4B-B7E6-59F24132CAF8}" sibTransId="{067D5B56-DE0B-4FC6-8243-6093E146DC36}"/>
    <dgm:cxn modelId="{8190518C-4464-44A5-BFD5-B4CF314B448C}" type="presOf" srcId="{754249CB-87CA-4E77-974E-58F07DCE2E76}" destId="{DEA82514-7D6E-403C-9F3F-FA3684FA0C9A}" srcOrd="0" destOrd="6" presId="urn:microsoft.com/office/officeart/2005/8/layout/hList1"/>
    <dgm:cxn modelId="{0BCD648D-378F-4DB1-BA63-82ABEA99311D}" srcId="{7D2FC5EB-5121-43DF-A38A-3D14E133BC0F}" destId="{3DE30F8F-6E61-4A1E-BF97-D8A028F04440}" srcOrd="7" destOrd="0" parTransId="{5B237F8D-3504-437E-B16B-003A9FAF43C9}" sibTransId="{DA51BBEC-5105-41F6-AA0A-A0E700B97512}"/>
    <dgm:cxn modelId="{CF44AB8E-4B65-49D4-9BA4-32B6C42FD693}" srcId="{84DBD4F8-6AFC-4289-9A8B-E7903AC858A9}" destId="{0CFFECCF-6BB2-48B1-9F9A-D6E93DD3E84B}" srcOrd="5" destOrd="0" parTransId="{1A8B0CE4-1980-4786-AB9E-A844C7FA7F77}" sibTransId="{0A8B660F-34CB-499B-B226-B7AF400126DF}"/>
    <dgm:cxn modelId="{43CFD58E-BCAA-4C20-942B-E7C1ECE49737}" srcId="{07DFA435-541A-4533-B526-59936C36B2F4}" destId="{5140B0B4-7EF8-4022-B91F-67CB719A9E71}" srcOrd="5" destOrd="0" parTransId="{BFB60BDB-5F16-4517-B6EB-66952EB46015}" sibTransId="{A4BE3EB9-54BE-4C98-A7E8-060D1CA2B2D2}"/>
    <dgm:cxn modelId="{B47F7E90-3D60-4F9A-AEDE-1EB7BE4B18D9}" type="presOf" srcId="{29290E91-C06D-4ADD-A6DF-B75DC81376BD}" destId="{33DC9399-5821-4C5A-9DDE-8980801B4985}" srcOrd="0" destOrd="6" presId="urn:microsoft.com/office/officeart/2005/8/layout/hList1"/>
    <dgm:cxn modelId="{F978D099-C435-446D-947F-5F08A13AD5AD}" srcId="{84DBD4F8-6AFC-4289-9A8B-E7903AC858A9}" destId="{DFAB622C-368C-4EA9-BD5E-1500BE5590D2}" srcOrd="0" destOrd="0" parTransId="{9D772EB8-5799-473A-957A-CA55636D82C7}" sibTransId="{D0B5FC0E-B468-40CC-BB25-96EE61AC0A02}"/>
    <dgm:cxn modelId="{871B599C-C2ED-467E-A79A-8361E9BDA00F}" type="presOf" srcId="{1DB273C5-F02E-4923-93E1-356AF4E04D72}" destId="{33DC9399-5821-4C5A-9DDE-8980801B4985}" srcOrd="0" destOrd="7" presId="urn:microsoft.com/office/officeart/2005/8/layout/hList1"/>
    <dgm:cxn modelId="{C1E5B99D-C305-438D-B587-B4D27BC042D2}" type="presOf" srcId="{F9E85A34-2FBE-43CD-A53D-7E33FD3158BD}" destId="{4FB31014-D746-4D13-8C6D-49124B6E06B3}" srcOrd="0" destOrd="2" presId="urn:microsoft.com/office/officeart/2005/8/layout/hList1"/>
    <dgm:cxn modelId="{7875E99F-38A9-4C78-9C52-8609244FE9C1}" srcId="{8C69DC2F-2C49-4235-8243-91F21E851294}" destId="{F06C660A-D1BC-4678-9925-ED551E178C70}" srcOrd="3" destOrd="0" parTransId="{3C7F398A-4BA2-4202-AA8C-C2700B6B3B2C}" sibTransId="{686811A0-0CDE-4179-B5EE-C89B6248257C}"/>
    <dgm:cxn modelId="{AA80D4A2-D558-4130-892E-BAE6EE3E6DA2}" srcId="{7D2FC5EB-5121-43DF-A38A-3D14E133BC0F}" destId="{57FB3AB8-AB3B-4F75-BBEC-E71D58520B3C}" srcOrd="9" destOrd="0" parTransId="{C8608BE8-7CC6-47F8-AAA0-9E14C00A70CC}" sibTransId="{4FC0A973-54BC-4A29-9AF0-9E79A10D460D}"/>
    <dgm:cxn modelId="{462343A3-D3FD-4F6F-B1D4-069306AD0947}" type="presOf" srcId="{868D7E4B-B2A9-4961-8689-075EB55F22C0}" destId="{910E2F90-56EB-4816-9203-5CC30F64387C}" srcOrd="0" destOrd="1" presId="urn:microsoft.com/office/officeart/2005/8/layout/hList1"/>
    <dgm:cxn modelId="{1A1DF4A3-D5D0-45BB-919E-97D2D32CD027}" type="presOf" srcId="{B3E74ECD-7B4F-42A7-A66D-D33BEE4DC79F}" destId="{33DC9399-5821-4C5A-9DDE-8980801B4985}" srcOrd="0" destOrd="4" presId="urn:microsoft.com/office/officeart/2005/8/layout/hList1"/>
    <dgm:cxn modelId="{5438B6A5-31AE-45BF-8C82-C2CDEF74D5CC}" type="presOf" srcId="{6BD52A6C-EA2C-4F53-A1C6-B33090BD0542}" destId="{A199D6BA-39C7-49A2-BC9C-6ABA463196F5}" srcOrd="0" destOrd="6" presId="urn:microsoft.com/office/officeart/2005/8/layout/hList1"/>
    <dgm:cxn modelId="{01E95BA6-9195-4F86-A0D9-A5BFC2E34589}" type="presOf" srcId="{0A77C69D-38A4-43CA-8E98-46C98BDA3F0A}" destId="{DEA82514-7D6E-403C-9F3F-FA3684FA0C9A}" srcOrd="0" destOrd="9" presId="urn:microsoft.com/office/officeart/2005/8/layout/hList1"/>
    <dgm:cxn modelId="{B64629A9-7E1F-48B3-BA99-F18F56B4E605}" type="presOf" srcId="{81D26405-B90E-40D2-B9A4-F3662E5F030E}" destId="{33DC9399-5821-4C5A-9DDE-8980801B4985}" srcOrd="0" destOrd="0" presId="urn:microsoft.com/office/officeart/2005/8/layout/hList1"/>
    <dgm:cxn modelId="{5FEF7CAA-9262-472E-9840-EFC8DA9B25EB}" type="presOf" srcId="{B2AD31D0-8298-417D-B656-664354ECB817}" destId="{33DC9399-5821-4C5A-9DDE-8980801B4985}" srcOrd="0" destOrd="2" presId="urn:microsoft.com/office/officeart/2005/8/layout/hList1"/>
    <dgm:cxn modelId="{712014AD-0402-45D8-8024-B447BFE4BA05}" type="presOf" srcId="{6DDB428A-6D58-4DE9-9FF3-D2F2E04B9B93}" destId="{A199D6BA-39C7-49A2-BC9C-6ABA463196F5}" srcOrd="0" destOrd="8" presId="urn:microsoft.com/office/officeart/2005/8/layout/hList1"/>
    <dgm:cxn modelId="{758BCFAD-B4AC-4F89-BC08-3895F14D64BF}" type="presOf" srcId="{D3431AB6-C55A-4E14-B853-3FA2487AA14C}" destId="{1681D86B-0907-4875-A51C-F70100F49C2C}" srcOrd="0" destOrd="1" presId="urn:microsoft.com/office/officeart/2005/8/layout/hList1"/>
    <dgm:cxn modelId="{A9361CAE-7C66-47F9-838C-57069099301E}" type="presOf" srcId="{E2A44A3E-99BA-48E2-B881-878545B145A7}" destId="{1681D86B-0907-4875-A51C-F70100F49C2C}" srcOrd="0" destOrd="3" presId="urn:microsoft.com/office/officeart/2005/8/layout/hList1"/>
    <dgm:cxn modelId="{09489DAE-411D-410A-B44E-9A1992FF76CD}" srcId="{8C69DC2F-2C49-4235-8243-91F21E851294}" destId="{1DB273C5-F02E-4923-93E1-356AF4E04D72}" srcOrd="7" destOrd="0" parTransId="{55AE3909-154F-49B0-8145-8F6202001BCD}" sibTransId="{02489EC8-091B-4455-9794-9B9D7BE8DF7C}"/>
    <dgm:cxn modelId="{28DDC2AF-8738-4B2A-A1FF-50BC8AD00BEF}" srcId="{D7815E85-9519-4ED6-B907-D3733CCF5932}" destId="{965F5470-6052-410A-8BA3-0F317A252773}" srcOrd="0" destOrd="0" parTransId="{BEE23970-EB7E-4904-9C3D-C44226E8CB3E}" sibTransId="{82209F3A-4B72-4CB9-AE18-541973362557}"/>
    <dgm:cxn modelId="{2709F1AF-1574-46AD-9F21-9FBA0EB9D27E}" type="presOf" srcId="{7D2FC5EB-5121-43DF-A38A-3D14E133BC0F}" destId="{EE74F485-B30C-42DE-B5EB-E8E30C196070}" srcOrd="0" destOrd="0" presId="urn:microsoft.com/office/officeart/2005/8/layout/hList1"/>
    <dgm:cxn modelId="{9E5505B0-795A-4AB0-A4A9-881E8918B429}" srcId="{57D7F188-112B-4221-AB87-067BE4A07256}" destId="{5803D7DA-E8CD-47D2-8122-6543C7248D6B}" srcOrd="9" destOrd="0" parTransId="{0A0F71C0-E395-4308-AEF0-A23E3842FB7D}" sibTransId="{2C4D792C-6860-4D9D-9E1D-14FD3E30941E}"/>
    <dgm:cxn modelId="{320F19B1-6093-4596-BDFB-3EC822F3038E}" type="presOf" srcId="{A813D975-E051-4375-8693-EE50614A7EC4}" destId="{DEA82514-7D6E-403C-9F3F-FA3684FA0C9A}" srcOrd="0" destOrd="4" presId="urn:microsoft.com/office/officeart/2005/8/layout/hList1"/>
    <dgm:cxn modelId="{29CDCBB3-3F8D-445C-9F65-C5C33ECCC150}" srcId="{84DBD4F8-6AFC-4289-9A8B-E7903AC858A9}" destId="{4B32F848-6B1E-454F-9947-BB92D87A571B}" srcOrd="2" destOrd="0" parTransId="{74C91935-AB34-4E08-B166-3C5EC6EB884C}" sibTransId="{816C3C30-CB10-401F-B7B1-E93C27DF6AFB}"/>
    <dgm:cxn modelId="{4BC02AB5-74B9-476A-BEB2-74C8BEE150D4}" type="presOf" srcId="{184B0E96-4816-4D37-94D7-B82D89B1777D}" destId="{DEA82514-7D6E-403C-9F3F-FA3684FA0C9A}" srcOrd="0" destOrd="8" presId="urn:microsoft.com/office/officeart/2005/8/layout/hList1"/>
    <dgm:cxn modelId="{A699B7B6-E236-4FB9-94DF-BBEAA460E494}" type="presOf" srcId="{8C69DC2F-2C49-4235-8243-91F21E851294}" destId="{71855BD8-8720-4D33-9F5F-41D215A15CDD}" srcOrd="0" destOrd="0" presId="urn:microsoft.com/office/officeart/2005/8/layout/hList1"/>
    <dgm:cxn modelId="{E193E4B6-EAA7-4716-AFE5-BFCC7CD98D7A}" srcId="{7D2FC5EB-5121-43DF-A38A-3D14E133BC0F}" destId="{8A996C8D-8F8D-49FD-9309-2754E189E413}" srcOrd="6" destOrd="0" parTransId="{A8A4D97E-3197-4438-A311-22EFDD337B0F}" sibTransId="{A17D89EE-AD9F-44B1-BABF-6AADA45D3751}"/>
    <dgm:cxn modelId="{BE019CC4-B819-4625-8694-7ACED930F87F}" srcId="{84DBD4F8-6AFC-4289-9A8B-E7903AC858A9}" destId="{754249CB-87CA-4E77-974E-58F07DCE2E76}" srcOrd="6" destOrd="0" parTransId="{66E03B58-1795-4699-9BB7-9B7325F1FDFD}" sibTransId="{36A6790C-5A4A-42F9-9737-8FA071F38167}"/>
    <dgm:cxn modelId="{F9F046CC-88D2-4177-A99B-EE51E21F93A5}" srcId="{D7815E85-9519-4ED6-B907-D3733CCF5932}" destId="{833B03FF-A70D-4FD9-8959-114C095D1395}" srcOrd="1" destOrd="0" parTransId="{274AECBD-EFDD-457C-9E99-14E375DA605D}" sibTransId="{6DB8E9B5-1859-4A0A-A457-30F86EC03E87}"/>
    <dgm:cxn modelId="{CB1E7DCC-1825-497F-A984-7911826E8D0D}" type="presOf" srcId="{E56C0F7C-697C-4991-9B54-0DE92DA5FC5C}" destId="{33DC9399-5821-4C5A-9DDE-8980801B4985}" srcOrd="0" destOrd="1" presId="urn:microsoft.com/office/officeart/2005/8/layout/hList1"/>
    <dgm:cxn modelId="{E044E4CD-0933-46FC-9981-E1C16CE5DFE4}" type="presOf" srcId="{522A5E39-6493-495F-AB45-FC77E219EFA7}" destId="{4FB31014-D746-4D13-8C6D-49124B6E06B3}" srcOrd="0" destOrd="7" presId="urn:microsoft.com/office/officeart/2005/8/layout/hList1"/>
    <dgm:cxn modelId="{03E248CF-47C1-4595-92BA-93F115292B8B}" type="presOf" srcId="{3ACFFCFE-52BD-46BD-AAB8-4551B5E48E5A}" destId="{A199D6BA-39C7-49A2-BC9C-6ABA463196F5}" srcOrd="0" destOrd="4" presId="urn:microsoft.com/office/officeart/2005/8/layout/hList1"/>
    <dgm:cxn modelId="{B1FFACCF-7CA6-4C3B-BEED-472D0433DAF1}" srcId="{57D7F188-112B-4221-AB87-067BE4A07256}" destId="{4AFA1552-5694-420A-A566-359B3706DB59}" srcOrd="1" destOrd="0" parTransId="{BE76C98E-E416-4187-BF76-A8DDA7B89E2A}" sibTransId="{917C970B-2BCF-483E-8F69-4FE4795DF3C8}"/>
    <dgm:cxn modelId="{09D6F1CF-1FE9-4FE7-944B-9963746F9EFB}" type="presOf" srcId="{9EFDB910-4DA2-410D-8F66-2714FCA739BA}" destId="{910E2F90-56EB-4816-9203-5CC30F64387C}" srcOrd="0" destOrd="10" presId="urn:microsoft.com/office/officeart/2005/8/layout/hList1"/>
    <dgm:cxn modelId="{015A8DD0-3F1D-416F-B322-9D5AEF363D48}" srcId="{7D2FC5EB-5121-43DF-A38A-3D14E133BC0F}" destId="{CD960A3F-C7CD-4922-BC64-93A1EEA8CF3B}" srcOrd="2" destOrd="0" parTransId="{FEEA8C01-13C8-4F9B-BA07-0F9D20565015}" sibTransId="{BE212E16-4183-4B97-A135-5766E97B52B5}"/>
    <dgm:cxn modelId="{F1C3A6D1-3921-40B6-A281-A076B03F28BB}" srcId="{57D7F188-112B-4221-AB87-067BE4A07256}" destId="{8CF932D6-4BFB-441A-A4DA-22E1D63A9212}" srcOrd="2" destOrd="0" parTransId="{401A5F40-5075-4096-B085-961ED0B4FE02}" sibTransId="{D557344B-1D05-4FB2-9EF0-1640868412AF}"/>
    <dgm:cxn modelId="{E68724D3-F4B3-410A-9D12-BB4E15B876CA}" type="presOf" srcId="{07DFA435-541A-4533-B526-59936C36B2F4}" destId="{430D9989-FB91-4EA7-883B-41D46FFF25F0}" srcOrd="0" destOrd="0" presId="urn:microsoft.com/office/officeart/2005/8/layout/hList1"/>
    <dgm:cxn modelId="{16566FD6-1548-4C24-847D-AEA5C427A38E}" type="presOf" srcId="{25B73851-F91D-4DF6-A310-3878727A9B15}" destId="{910E2F90-56EB-4816-9203-5CC30F64387C}" srcOrd="0" destOrd="8" presId="urn:microsoft.com/office/officeart/2005/8/layout/hList1"/>
    <dgm:cxn modelId="{8F550EDB-68CF-4EDD-B880-BA5820A646D0}" type="presOf" srcId="{615D2275-8EAD-4FCF-86FA-C3D087CECF3E}" destId="{DEA82514-7D6E-403C-9F3F-FA3684FA0C9A}" srcOrd="0" destOrd="1" presId="urn:microsoft.com/office/officeart/2005/8/layout/hList1"/>
    <dgm:cxn modelId="{B8FD9DDD-2498-401D-B689-5321B2D43903}" type="presOf" srcId="{5803D7DA-E8CD-47D2-8122-6543C7248D6B}" destId="{A199D6BA-39C7-49A2-BC9C-6ABA463196F5}" srcOrd="0" destOrd="9" presId="urn:microsoft.com/office/officeart/2005/8/layout/hList1"/>
    <dgm:cxn modelId="{773268E0-7359-4502-B88D-59B938097BA2}" srcId="{07DFA435-541A-4533-B526-59936C36B2F4}" destId="{57D7F188-112B-4221-AB87-067BE4A07256}" srcOrd="3" destOrd="0" parTransId="{C79D7BC2-8F5F-491B-A2A8-4A129474D061}" sibTransId="{C69B71DD-A20D-400A-A2D6-B6A3073CFAC1}"/>
    <dgm:cxn modelId="{9933A5E0-2B0D-4CD2-89B6-5D010B8C6B17}" type="presOf" srcId="{965F5470-6052-410A-8BA3-0F317A252773}" destId="{4FB31014-D746-4D13-8C6D-49124B6E06B3}" srcOrd="0" destOrd="0" presId="urn:microsoft.com/office/officeart/2005/8/layout/hList1"/>
    <dgm:cxn modelId="{8AA809E1-1836-4FF1-B517-1F962B0CF592}" srcId="{07DFA435-541A-4533-B526-59936C36B2F4}" destId="{D7815E85-9519-4ED6-B907-D3733CCF5932}" srcOrd="4" destOrd="0" parTransId="{6B50955F-47E8-46E8-B8C0-844E730C7206}" sibTransId="{37DF995C-CB81-4C18-96A9-A5E0517A9054}"/>
    <dgm:cxn modelId="{F7613DE1-9F43-4B77-B928-AE50A0C4E146}" type="presOf" srcId="{F6A8C45B-C759-46FC-90FA-F401F45BFED2}" destId="{4FB31014-D746-4D13-8C6D-49124B6E06B3}" srcOrd="0" destOrd="3" presId="urn:microsoft.com/office/officeart/2005/8/layout/hList1"/>
    <dgm:cxn modelId="{51F666E1-D6C6-490B-A081-F6A652797294}" type="presOf" srcId="{8FAB248E-1FAB-4D1F-9033-49316E96CE3D}" destId="{4FB31014-D746-4D13-8C6D-49124B6E06B3}" srcOrd="0" destOrd="4" presId="urn:microsoft.com/office/officeart/2005/8/layout/hList1"/>
    <dgm:cxn modelId="{50965BE2-7B89-45B4-AAD0-71D48C06C408}" type="presOf" srcId="{26DF9BA3-D776-4111-98EC-12A58D7CB849}" destId="{910E2F90-56EB-4816-9203-5CC30F64387C}" srcOrd="0" destOrd="11" presId="urn:microsoft.com/office/officeart/2005/8/layout/hList1"/>
    <dgm:cxn modelId="{889231E3-A595-4139-B4E7-59B261229EFE}" srcId="{D7815E85-9519-4ED6-B907-D3733CCF5932}" destId="{8FAB248E-1FAB-4D1F-9033-49316E96CE3D}" srcOrd="4" destOrd="0" parTransId="{946FEE17-4FEA-445E-B2EC-1D197873873B}" sibTransId="{FFE57568-FC66-4A7B-973D-2DC836EE58A8}"/>
    <dgm:cxn modelId="{11A9CAE3-B20B-4F09-934A-4AEF85E34684}" type="presOf" srcId="{4A9FB4F1-ACFA-4343-BB30-A0BA69591D4C}" destId="{910E2F90-56EB-4816-9203-5CC30F64387C}" srcOrd="0" destOrd="5" presId="urn:microsoft.com/office/officeart/2005/8/layout/hList1"/>
    <dgm:cxn modelId="{652B9AE4-0DC5-43CE-91C1-1568865088BC}" type="presOf" srcId="{DFAB622C-368C-4EA9-BD5E-1500BE5590D2}" destId="{DEA82514-7D6E-403C-9F3F-FA3684FA0C9A}" srcOrd="0" destOrd="0" presId="urn:microsoft.com/office/officeart/2005/8/layout/hList1"/>
    <dgm:cxn modelId="{52F9A7E6-7E18-4912-B3F8-E93C3CF23722}" type="presOf" srcId="{84DBD4F8-6AFC-4289-9A8B-E7903AC858A9}" destId="{45FB18EF-90DD-46BB-B48D-FCEFD2F0E766}" srcOrd="0" destOrd="0" presId="urn:microsoft.com/office/officeart/2005/8/layout/hList1"/>
    <dgm:cxn modelId="{5AA4CBE6-9AD9-4A93-9497-6365DAF5D88C}" srcId="{7D2FC5EB-5121-43DF-A38A-3D14E133BC0F}" destId="{25B73851-F91D-4DF6-A310-3878727A9B15}" srcOrd="8" destOrd="0" parTransId="{5A9DB1DC-08CC-47D4-8221-5746BE028CA5}" sibTransId="{6102A73F-4D54-4A5A-A6E6-79C04795E320}"/>
    <dgm:cxn modelId="{559CF9EC-6C37-4F37-9E18-2F0D8547A1F4}" type="presOf" srcId="{5140B0B4-7EF8-4022-B91F-67CB719A9E71}" destId="{08AEE13D-5F70-456C-BC20-AAB7548608B5}" srcOrd="0" destOrd="0" presId="urn:microsoft.com/office/officeart/2005/8/layout/hList1"/>
    <dgm:cxn modelId="{30054BEE-0EB5-430B-B02E-30B4AB479AA6}" type="presOf" srcId="{3321A249-0279-4516-82B1-E32F737CE3C5}" destId="{A199D6BA-39C7-49A2-BC9C-6ABA463196F5}" srcOrd="0" destOrd="3" presId="urn:microsoft.com/office/officeart/2005/8/layout/hList1"/>
    <dgm:cxn modelId="{8BBFB3F0-61E6-4A3E-A4E4-8C835757C826}" srcId="{D7815E85-9519-4ED6-B907-D3733CCF5932}" destId="{247B55EB-2E74-425C-A8A7-EA331E093E14}" srcOrd="6" destOrd="0" parTransId="{D47FFFE3-ADF3-4089-A42E-43E36086E1A7}" sibTransId="{932A4924-CBC4-470A-9056-2567DCC0BC53}"/>
    <dgm:cxn modelId="{21EC91F5-29D2-4122-9E15-49ECDC5CD300}" srcId="{7D2FC5EB-5121-43DF-A38A-3D14E133BC0F}" destId="{4A9FB4F1-ACFA-4343-BB30-A0BA69591D4C}" srcOrd="5" destOrd="0" parTransId="{4C79F2F1-D53A-4012-9BEB-C444B3C81F65}" sibTransId="{BC3DD079-5C48-4E68-B76E-6750610F0E7F}"/>
    <dgm:cxn modelId="{6DAB99F5-B07F-4ABD-A9A3-864F39A94E7F}" type="presOf" srcId="{7BB9737B-DC61-4891-BC69-AF9C86126B90}" destId="{1681D86B-0907-4875-A51C-F70100F49C2C}" srcOrd="0" destOrd="0" presId="urn:microsoft.com/office/officeart/2005/8/layout/hList1"/>
    <dgm:cxn modelId="{DD930DFB-297C-45E4-86E4-5F7DD9E31979}" srcId="{7D2FC5EB-5121-43DF-A38A-3D14E133BC0F}" destId="{868D7E4B-B2A9-4961-8689-075EB55F22C0}" srcOrd="1" destOrd="0" parTransId="{744BDDD5-6224-4396-8E06-379ADDAEDF56}" sibTransId="{C1DF7696-FB75-415A-BF68-60FAEE4F535B}"/>
    <dgm:cxn modelId="{9A821EFF-92BF-4E38-A26F-DFFFB7755F90}" type="presOf" srcId="{3F6BF564-BD24-4868-9319-8ADCDBA9D708}" destId="{33DC9399-5821-4C5A-9DDE-8980801B4985}" srcOrd="0" destOrd="8" presId="urn:microsoft.com/office/officeart/2005/8/layout/hList1"/>
    <dgm:cxn modelId="{072FE121-5F79-4A7C-BAB0-8F6D4912DA6B}" type="presParOf" srcId="{430D9989-FB91-4EA7-883B-41D46FFF25F0}" destId="{70E2BA37-9AF2-4E32-BDA1-353CF3118AF3}" srcOrd="0" destOrd="0" presId="urn:microsoft.com/office/officeart/2005/8/layout/hList1"/>
    <dgm:cxn modelId="{919C5DFB-EBF1-45D4-BD92-469B81E943D1}" type="presParOf" srcId="{70E2BA37-9AF2-4E32-BDA1-353CF3118AF3}" destId="{71855BD8-8720-4D33-9F5F-41D215A15CDD}" srcOrd="0" destOrd="0" presId="urn:microsoft.com/office/officeart/2005/8/layout/hList1"/>
    <dgm:cxn modelId="{DC6D0A58-864B-4AC8-9811-6450268B50D7}" type="presParOf" srcId="{70E2BA37-9AF2-4E32-BDA1-353CF3118AF3}" destId="{33DC9399-5821-4C5A-9DDE-8980801B4985}" srcOrd="1" destOrd="0" presId="urn:microsoft.com/office/officeart/2005/8/layout/hList1"/>
    <dgm:cxn modelId="{5A39E5CB-41D0-406D-9235-236BCD70D01B}" type="presParOf" srcId="{430D9989-FB91-4EA7-883B-41D46FFF25F0}" destId="{76EAC44F-2FB9-4261-92BC-FE185E1FC589}" srcOrd="1" destOrd="0" presId="urn:microsoft.com/office/officeart/2005/8/layout/hList1"/>
    <dgm:cxn modelId="{E7F1C916-D17F-493F-9344-96B087038991}" type="presParOf" srcId="{430D9989-FB91-4EA7-883B-41D46FFF25F0}" destId="{035828CE-4B93-43C4-A8DC-0C49F885D9F8}" srcOrd="2" destOrd="0" presId="urn:microsoft.com/office/officeart/2005/8/layout/hList1"/>
    <dgm:cxn modelId="{17B62CD8-D33D-4225-971A-36C3CEB054E0}" type="presParOf" srcId="{035828CE-4B93-43C4-A8DC-0C49F885D9F8}" destId="{45FB18EF-90DD-46BB-B48D-FCEFD2F0E766}" srcOrd="0" destOrd="0" presId="urn:microsoft.com/office/officeart/2005/8/layout/hList1"/>
    <dgm:cxn modelId="{5A6B405C-43CF-4063-A55C-2A8DE4251AE1}" type="presParOf" srcId="{035828CE-4B93-43C4-A8DC-0C49F885D9F8}" destId="{DEA82514-7D6E-403C-9F3F-FA3684FA0C9A}" srcOrd="1" destOrd="0" presId="urn:microsoft.com/office/officeart/2005/8/layout/hList1"/>
    <dgm:cxn modelId="{1C946FBE-2A27-4595-AEA9-004118ABA7E5}" type="presParOf" srcId="{430D9989-FB91-4EA7-883B-41D46FFF25F0}" destId="{A86367B6-87DE-45F9-849E-F6609F1A2B19}" srcOrd="3" destOrd="0" presId="urn:microsoft.com/office/officeart/2005/8/layout/hList1"/>
    <dgm:cxn modelId="{595D322B-B4AD-4D1E-9BBC-54DA6D4EF6EF}" type="presParOf" srcId="{430D9989-FB91-4EA7-883B-41D46FFF25F0}" destId="{6D8808A2-30A2-4631-A067-EE9C790239C6}" srcOrd="4" destOrd="0" presId="urn:microsoft.com/office/officeart/2005/8/layout/hList1"/>
    <dgm:cxn modelId="{34379755-455A-4D12-9D3C-877C6C702168}" type="presParOf" srcId="{6D8808A2-30A2-4631-A067-EE9C790239C6}" destId="{EE74F485-B30C-42DE-B5EB-E8E30C196070}" srcOrd="0" destOrd="0" presId="urn:microsoft.com/office/officeart/2005/8/layout/hList1"/>
    <dgm:cxn modelId="{8C0328BE-7B08-4EDB-9B99-64D7B5A49387}" type="presParOf" srcId="{6D8808A2-30A2-4631-A067-EE9C790239C6}" destId="{910E2F90-56EB-4816-9203-5CC30F64387C}" srcOrd="1" destOrd="0" presId="urn:microsoft.com/office/officeart/2005/8/layout/hList1"/>
    <dgm:cxn modelId="{BD5A9373-33A1-468C-AB69-09AB58F10B38}" type="presParOf" srcId="{430D9989-FB91-4EA7-883B-41D46FFF25F0}" destId="{883D89FD-4322-4E41-8767-D88B70C2B151}" srcOrd="5" destOrd="0" presId="urn:microsoft.com/office/officeart/2005/8/layout/hList1"/>
    <dgm:cxn modelId="{5F668858-92F6-46C2-B85D-AEBEF180F5DB}" type="presParOf" srcId="{430D9989-FB91-4EA7-883B-41D46FFF25F0}" destId="{ADCD8868-12D1-4FFC-A52A-64153355913E}" srcOrd="6" destOrd="0" presId="urn:microsoft.com/office/officeart/2005/8/layout/hList1"/>
    <dgm:cxn modelId="{CFB7A346-C55E-44EB-9057-3ADBDDFA8B1D}" type="presParOf" srcId="{ADCD8868-12D1-4FFC-A52A-64153355913E}" destId="{2AF30969-6E0A-4F52-8CF5-FE709372FB5B}" srcOrd="0" destOrd="0" presId="urn:microsoft.com/office/officeart/2005/8/layout/hList1"/>
    <dgm:cxn modelId="{4827366E-3807-452D-B10A-32E93BB74E76}" type="presParOf" srcId="{ADCD8868-12D1-4FFC-A52A-64153355913E}" destId="{A199D6BA-39C7-49A2-BC9C-6ABA463196F5}" srcOrd="1" destOrd="0" presId="urn:microsoft.com/office/officeart/2005/8/layout/hList1"/>
    <dgm:cxn modelId="{0D21A088-D74A-4DAE-9F77-A691E286B0B9}" type="presParOf" srcId="{430D9989-FB91-4EA7-883B-41D46FFF25F0}" destId="{83924DB2-070A-4C30-8087-B87A49D7F481}" srcOrd="7" destOrd="0" presId="urn:microsoft.com/office/officeart/2005/8/layout/hList1"/>
    <dgm:cxn modelId="{8F52F21A-0DE2-49AD-93E1-294DEEEE7DE3}" type="presParOf" srcId="{430D9989-FB91-4EA7-883B-41D46FFF25F0}" destId="{76E40C9A-C721-45FE-9B7C-6E2DEC80F869}" srcOrd="8" destOrd="0" presId="urn:microsoft.com/office/officeart/2005/8/layout/hList1"/>
    <dgm:cxn modelId="{8D2AEC82-0FF9-4DDA-91CA-962EFDE396D5}" type="presParOf" srcId="{76E40C9A-C721-45FE-9B7C-6E2DEC80F869}" destId="{BA1A0E83-69C2-44CD-82EF-E1CBB4C82F67}" srcOrd="0" destOrd="0" presId="urn:microsoft.com/office/officeart/2005/8/layout/hList1"/>
    <dgm:cxn modelId="{9CA14841-B8FE-4313-AF5C-0687128B2399}" type="presParOf" srcId="{76E40C9A-C721-45FE-9B7C-6E2DEC80F869}" destId="{4FB31014-D746-4D13-8C6D-49124B6E06B3}" srcOrd="1" destOrd="0" presId="urn:microsoft.com/office/officeart/2005/8/layout/hList1"/>
    <dgm:cxn modelId="{4A53BA2B-5C52-4944-9770-B49F76DAAC5F}" type="presParOf" srcId="{430D9989-FB91-4EA7-883B-41D46FFF25F0}" destId="{E6A935AF-BD28-48A0-9612-47F542ACD59C}" srcOrd="9" destOrd="0" presId="urn:microsoft.com/office/officeart/2005/8/layout/hList1"/>
    <dgm:cxn modelId="{C776D258-A3B5-4C77-8055-E3A964781120}" type="presParOf" srcId="{430D9989-FB91-4EA7-883B-41D46FFF25F0}" destId="{6CEF05C6-CB6E-49E1-90B2-6E15D6C5B779}" srcOrd="10" destOrd="0" presId="urn:microsoft.com/office/officeart/2005/8/layout/hList1"/>
    <dgm:cxn modelId="{2F0D65A0-3CDC-41AB-ABD4-4C2E7D37D025}" type="presParOf" srcId="{6CEF05C6-CB6E-49E1-90B2-6E15D6C5B779}" destId="{08AEE13D-5F70-456C-BC20-AAB7548608B5}" srcOrd="0" destOrd="0" presId="urn:microsoft.com/office/officeart/2005/8/layout/hList1"/>
    <dgm:cxn modelId="{CA8A62B1-D380-4310-A380-06B729CD0246}" type="presParOf" srcId="{6CEF05C6-CB6E-49E1-90B2-6E15D6C5B779}" destId="{1681D86B-0907-4875-A51C-F70100F49C2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258FB0-CDC4-4EEC-947F-977D58F9E75D}" type="doc">
      <dgm:prSet loTypeId="urn:microsoft.com/office/officeart/2018/2/layout/IconVerticalSolidList" loCatId="icon" qsTypeId="urn:microsoft.com/office/officeart/2005/8/quickstyle/simple1" qsCatId="simple" csTypeId="urn:microsoft.com/office/officeart/2005/8/colors/accent0_2" csCatId="mainScheme" phldr="1"/>
      <dgm:spPr/>
      <dgm:t>
        <a:bodyPr/>
        <a:lstStyle/>
        <a:p>
          <a:endParaRPr lang="en-US"/>
        </a:p>
      </dgm:t>
    </dgm:pt>
    <dgm:pt modelId="{8A307DF9-51F6-4D16-8743-CBCA29B7639F}">
      <dgm:prSet/>
      <dgm:spPr/>
      <dgm:t>
        <a:bodyPr/>
        <a:lstStyle/>
        <a:p>
          <a:pPr>
            <a:lnSpc>
              <a:spcPct val="100000"/>
            </a:lnSpc>
          </a:pPr>
          <a:r>
            <a:rPr lang="en-GB" b="1"/>
            <a:t>Communications </a:t>
          </a:r>
          <a:r>
            <a:rPr lang="en-GB" b="0"/>
            <a:t>to local partners on funding allocations - March   </a:t>
          </a:r>
          <a:endParaRPr lang="en-US" b="0"/>
        </a:p>
      </dgm:t>
    </dgm:pt>
    <dgm:pt modelId="{131A7227-58D3-4FDF-B8E0-C012E2F70149}" type="parTrans" cxnId="{4319F294-D4D5-49A9-80E3-0BA09F053E8F}">
      <dgm:prSet/>
      <dgm:spPr/>
      <dgm:t>
        <a:bodyPr/>
        <a:lstStyle/>
        <a:p>
          <a:endParaRPr lang="en-US"/>
        </a:p>
      </dgm:t>
    </dgm:pt>
    <dgm:pt modelId="{40D9A08A-3AC3-4D04-8007-03F8C4F162DD}" type="sibTrans" cxnId="{4319F294-D4D5-49A9-80E3-0BA09F053E8F}">
      <dgm:prSet/>
      <dgm:spPr/>
      <dgm:t>
        <a:bodyPr/>
        <a:lstStyle/>
        <a:p>
          <a:endParaRPr lang="en-US"/>
        </a:p>
      </dgm:t>
    </dgm:pt>
    <dgm:pt modelId="{FC03E9AA-BDD0-4235-A36D-2C7153D8C033}">
      <dgm:prSet/>
      <dgm:spPr/>
      <dgm:t>
        <a:bodyPr/>
        <a:lstStyle/>
        <a:p>
          <a:pPr>
            <a:lnSpc>
              <a:spcPct val="100000"/>
            </a:lnSpc>
          </a:pPr>
          <a:r>
            <a:rPr lang="en-US" b="1"/>
            <a:t>Communications</a:t>
          </a:r>
          <a:r>
            <a:rPr lang="en-US" b="0"/>
            <a:t> to national partners on process and timelines (application based) </a:t>
          </a:r>
        </a:p>
      </dgm:t>
    </dgm:pt>
    <dgm:pt modelId="{E8B51CA5-33FF-455A-B0C0-BC76F70658C0}" type="parTrans" cxnId="{6256E689-FA7C-44E3-9E41-A7CD141D048C}">
      <dgm:prSet/>
      <dgm:spPr/>
      <dgm:t>
        <a:bodyPr/>
        <a:lstStyle/>
        <a:p>
          <a:endParaRPr lang="en-US"/>
        </a:p>
      </dgm:t>
    </dgm:pt>
    <dgm:pt modelId="{F2142319-3618-4D5C-9C25-D51F54D352AE}" type="sibTrans" cxnId="{6256E689-FA7C-44E3-9E41-A7CD141D048C}">
      <dgm:prSet/>
      <dgm:spPr/>
      <dgm:t>
        <a:bodyPr/>
        <a:lstStyle/>
        <a:p>
          <a:endParaRPr lang="en-US"/>
        </a:p>
      </dgm:t>
    </dgm:pt>
    <dgm:pt modelId="{714FAFDB-3FCD-4379-B696-18DDEA899DA6}">
      <dgm:prSet/>
      <dgm:spPr/>
      <dgm:t>
        <a:bodyPr/>
        <a:lstStyle/>
        <a:p>
          <a:pPr>
            <a:lnSpc>
              <a:spcPct val="100000"/>
            </a:lnSpc>
          </a:pPr>
          <a:r>
            <a:rPr lang="en-GB" b="1"/>
            <a:t>Planning / workforce phase </a:t>
          </a:r>
          <a:r>
            <a:rPr lang="en-GB" b="0"/>
            <a:t>April to June for delivery from June to March 2027</a:t>
          </a:r>
          <a:endParaRPr lang="en-US" b="0"/>
        </a:p>
      </dgm:t>
    </dgm:pt>
    <dgm:pt modelId="{AE5FCA9C-1481-43D1-BE2E-3E00EB550B9F}" type="parTrans" cxnId="{D6670B04-4336-44F3-9C59-EC62606BB4EE}">
      <dgm:prSet/>
      <dgm:spPr/>
      <dgm:t>
        <a:bodyPr/>
        <a:lstStyle/>
        <a:p>
          <a:endParaRPr lang="en-US"/>
        </a:p>
      </dgm:t>
    </dgm:pt>
    <dgm:pt modelId="{8F4D9D61-FFA9-4B1D-A6F2-DA89EB57F005}" type="sibTrans" cxnId="{D6670B04-4336-44F3-9C59-EC62606BB4EE}">
      <dgm:prSet/>
      <dgm:spPr/>
      <dgm:t>
        <a:bodyPr/>
        <a:lstStyle/>
        <a:p>
          <a:endParaRPr lang="en-US"/>
        </a:p>
      </dgm:t>
    </dgm:pt>
    <dgm:pt modelId="{86A1DC3A-EB22-4DFB-A53D-EC01E15D3C35}">
      <dgm:prSet/>
      <dgm:spPr/>
      <dgm:t>
        <a:bodyPr/>
        <a:lstStyle/>
        <a:p>
          <a:pPr>
            <a:lnSpc>
              <a:spcPct val="100000"/>
            </a:lnSpc>
          </a:pPr>
          <a:r>
            <a:rPr lang="en-GB" b="1"/>
            <a:t>Delivery and monitoring </a:t>
          </a:r>
          <a:r>
            <a:rPr lang="en-GB" b="0"/>
            <a:t>May / June onwards</a:t>
          </a:r>
          <a:endParaRPr lang="en-US" b="0"/>
        </a:p>
      </dgm:t>
    </dgm:pt>
    <dgm:pt modelId="{D2271CBA-42D7-479E-B928-AE054FC9C8CC}" type="parTrans" cxnId="{F105A226-A1FF-4C58-B4DD-BEFE3233510B}">
      <dgm:prSet/>
      <dgm:spPr/>
      <dgm:t>
        <a:bodyPr/>
        <a:lstStyle/>
        <a:p>
          <a:endParaRPr lang="en-US"/>
        </a:p>
      </dgm:t>
    </dgm:pt>
    <dgm:pt modelId="{0E2F1C7E-E19F-4624-B813-44554151D500}" type="sibTrans" cxnId="{F105A226-A1FF-4C58-B4DD-BEFE3233510B}">
      <dgm:prSet/>
      <dgm:spPr/>
      <dgm:t>
        <a:bodyPr/>
        <a:lstStyle/>
        <a:p>
          <a:endParaRPr lang="en-US"/>
        </a:p>
      </dgm:t>
    </dgm:pt>
    <dgm:pt modelId="{D998476A-B32E-42D4-A894-B195B5786D0E}">
      <dgm:prSet/>
      <dgm:spPr/>
      <dgm:t>
        <a:bodyPr/>
        <a:lstStyle/>
        <a:p>
          <a:pPr>
            <a:lnSpc>
              <a:spcPct val="100000"/>
            </a:lnSpc>
          </a:pPr>
          <a:r>
            <a:rPr lang="en-GB" b="1"/>
            <a:t>Externally commissioned evaluation </a:t>
          </a:r>
          <a:r>
            <a:rPr lang="en-GB" b="0"/>
            <a:t>TBC</a:t>
          </a:r>
          <a:endParaRPr lang="en-US"/>
        </a:p>
      </dgm:t>
    </dgm:pt>
    <dgm:pt modelId="{6A1886B3-E55F-4530-9C37-5C30F38B35FD}" type="parTrans" cxnId="{444A17DD-5B8B-465A-B12D-29BA9FBAF07C}">
      <dgm:prSet/>
      <dgm:spPr/>
      <dgm:t>
        <a:bodyPr/>
        <a:lstStyle/>
        <a:p>
          <a:endParaRPr lang="en-US"/>
        </a:p>
      </dgm:t>
    </dgm:pt>
    <dgm:pt modelId="{2C7EE095-1CAC-4423-936F-78D08A2A3C58}" type="sibTrans" cxnId="{444A17DD-5B8B-465A-B12D-29BA9FBAF07C}">
      <dgm:prSet/>
      <dgm:spPr/>
      <dgm:t>
        <a:bodyPr/>
        <a:lstStyle/>
        <a:p>
          <a:endParaRPr lang="en-US"/>
        </a:p>
      </dgm:t>
    </dgm:pt>
    <dgm:pt modelId="{E89DB26A-ACA6-4934-A7F3-1D31A79F5EFF}" type="pres">
      <dgm:prSet presAssocID="{76258FB0-CDC4-4EEC-947F-977D58F9E75D}" presName="root" presStyleCnt="0">
        <dgm:presLayoutVars>
          <dgm:dir/>
          <dgm:resizeHandles val="exact"/>
        </dgm:presLayoutVars>
      </dgm:prSet>
      <dgm:spPr/>
    </dgm:pt>
    <dgm:pt modelId="{2D3C85B8-6DD1-4B06-B1EF-F2C16AA2BFB3}" type="pres">
      <dgm:prSet presAssocID="{8A307DF9-51F6-4D16-8743-CBCA29B7639F}" presName="compNode" presStyleCnt="0"/>
      <dgm:spPr/>
    </dgm:pt>
    <dgm:pt modelId="{D122B4F0-5977-46DB-90D9-99B6164BF464}" type="pres">
      <dgm:prSet presAssocID="{8A307DF9-51F6-4D16-8743-CBCA29B7639F}" presName="bgRect" presStyleLbl="bgShp" presStyleIdx="0" presStyleCnt="5" custLinFactNeighborX="4252" custLinFactNeighborY="-469"/>
      <dgm:spPr/>
    </dgm:pt>
    <dgm:pt modelId="{012B2BF5-4377-4908-A2EB-375B9C03C8E0}" type="pres">
      <dgm:prSet presAssocID="{8A307DF9-51F6-4D16-8743-CBCA29B7639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ick"/>
        </a:ext>
      </dgm:extLst>
    </dgm:pt>
    <dgm:pt modelId="{3CB6A221-C3E7-45A4-8B3C-622A2B2EFD5B}" type="pres">
      <dgm:prSet presAssocID="{8A307DF9-51F6-4D16-8743-CBCA29B7639F}" presName="spaceRect" presStyleCnt="0"/>
      <dgm:spPr/>
    </dgm:pt>
    <dgm:pt modelId="{A6E4A40E-4D50-4F7F-A2CC-4A48144047F3}" type="pres">
      <dgm:prSet presAssocID="{8A307DF9-51F6-4D16-8743-CBCA29B7639F}" presName="parTx" presStyleLbl="revTx" presStyleIdx="0" presStyleCnt="5">
        <dgm:presLayoutVars>
          <dgm:chMax val="0"/>
          <dgm:chPref val="0"/>
        </dgm:presLayoutVars>
      </dgm:prSet>
      <dgm:spPr/>
    </dgm:pt>
    <dgm:pt modelId="{B9AC9E56-0851-43C7-B933-6236AE171B9B}" type="pres">
      <dgm:prSet presAssocID="{40D9A08A-3AC3-4D04-8007-03F8C4F162DD}" presName="sibTrans" presStyleCnt="0"/>
      <dgm:spPr/>
    </dgm:pt>
    <dgm:pt modelId="{77F2BD87-29F7-47A2-A75F-A6D8620BF597}" type="pres">
      <dgm:prSet presAssocID="{FC03E9AA-BDD0-4235-A36D-2C7153D8C033}" presName="compNode" presStyleCnt="0"/>
      <dgm:spPr/>
    </dgm:pt>
    <dgm:pt modelId="{95A365C7-C56D-4492-998A-DFBF5F64D93A}" type="pres">
      <dgm:prSet presAssocID="{FC03E9AA-BDD0-4235-A36D-2C7153D8C033}" presName="bgRect" presStyleLbl="bgShp" presStyleIdx="1" presStyleCnt="5" custLinFactNeighborX="-3338"/>
      <dgm:spPr/>
    </dgm:pt>
    <dgm:pt modelId="{38AD00B6-4139-4992-95FE-5F854C3B1357}" type="pres">
      <dgm:prSet presAssocID="{FC03E9AA-BDD0-4235-A36D-2C7153D8C03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8A8E7E49-6890-470A-8D15-FD2DB98D5347}" type="pres">
      <dgm:prSet presAssocID="{FC03E9AA-BDD0-4235-A36D-2C7153D8C033}" presName="spaceRect" presStyleCnt="0"/>
      <dgm:spPr/>
    </dgm:pt>
    <dgm:pt modelId="{E57CC773-F2A2-41E7-994D-81DB1B2AC377}" type="pres">
      <dgm:prSet presAssocID="{FC03E9AA-BDD0-4235-A36D-2C7153D8C033}" presName="parTx" presStyleLbl="revTx" presStyleIdx="1" presStyleCnt="5">
        <dgm:presLayoutVars>
          <dgm:chMax val="0"/>
          <dgm:chPref val="0"/>
        </dgm:presLayoutVars>
      </dgm:prSet>
      <dgm:spPr/>
    </dgm:pt>
    <dgm:pt modelId="{7F8D20C9-0105-4F9C-9EB2-F7CAC4940564}" type="pres">
      <dgm:prSet presAssocID="{F2142319-3618-4D5C-9C25-D51F54D352AE}" presName="sibTrans" presStyleCnt="0"/>
      <dgm:spPr/>
    </dgm:pt>
    <dgm:pt modelId="{357E1D71-1CB4-4353-A241-93FCCA3E9A06}" type="pres">
      <dgm:prSet presAssocID="{714FAFDB-3FCD-4379-B696-18DDEA899DA6}" presName="compNode" presStyleCnt="0"/>
      <dgm:spPr/>
    </dgm:pt>
    <dgm:pt modelId="{C3459BF1-54C7-4884-9190-82B1413AC3EE}" type="pres">
      <dgm:prSet presAssocID="{714FAFDB-3FCD-4379-B696-18DDEA899DA6}" presName="bgRect" presStyleLbl="bgShp" presStyleIdx="2" presStyleCnt="5"/>
      <dgm:spPr/>
    </dgm:pt>
    <dgm:pt modelId="{BA63FA89-27BB-4AD6-A5F9-F282EF54BD93}" type="pres">
      <dgm:prSet presAssocID="{714FAFDB-3FCD-4379-B696-18DDEA899DA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70525421-A6A6-4F30-B065-F240A62B4DC5}" type="pres">
      <dgm:prSet presAssocID="{714FAFDB-3FCD-4379-B696-18DDEA899DA6}" presName="spaceRect" presStyleCnt="0"/>
      <dgm:spPr/>
    </dgm:pt>
    <dgm:pt modelId="{7138AD8D-AB5F-49AB-8CA9-C0C5AD7B040D}" type="pres">
      <dgm:prSet presAssocID="{714FAFDB-3FCD-4379-B696-18DDEA899DA6}" presName="parTx" presStyleLbl="revTx" presStyleIdx="2" presStyleCnt="5">
        <dgm:presLayoutVars>
          <dgm:chMax val="0"/>
          <dgm:chPref val="0"/>
        </dgm:presLayoutVars>
      </dgm:prSet>
      <dgm:spPr/>
    </dgm:pt>
    <dgm:pt modelId="{D8846225-FC86-47BA-A4E8-E97D11C4DB39}" type="pres">
      <dgm:prSet presAssocID="{8F4D9D61-FFA9-4B1D-A6F2-DA89EB57F005}" presName="sibTrans" presStyleCnt="0"/>
      <dgm:spPr/>
    </dgm:pt>
    <dgm:pt modelId="{F0E11956-55D3-4AF6-93F4-655CA2255360}" type="pres">
      <dgm:prSet presAssocID="{86A1DC3A-EB22-4DFB-A53D-EC01E15D3C35}" presName="compNode" presStyleCnt="0"/>
      <dgm:spPr/>
    </dgm:pt>
    <dgm:pt modelId="{D785B154-E291-430D-9882-B2964933C4A2}" type="pres">
      <dgm:prSet presAssocID="{86A1DC3A-EB22-4DFB-A53D-EC01E15D3C35}" presName="bgRect" presStyleLbl="bgShp" presStyleIdx="3" presStyleCnt="5"/>
      <dgm:spPr/>
    </dgm:pt>
    <dgm:pt modelId="{D628F77A-7BC3-4925-933B-BCF2E76DF0E3}" type="pres">
      <dgm:prSet presAssocID="{86A1DC3A-EB22-4DFB-A53D-EC01E15D3C3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gaphone"/>
        </a:ext>
      </dgm:extLst>
    </dgm:pt>
    <dgm:pt modelId="{A0F20F76-C495-48C1-B673-93723B5BE22F}" type="pres">
      <dgm:prSet presAssocID="{86A1DC3A-EB22-4DFB-A53D-EC01E15D3C35}" presName="spaceRect" presStyleCnt="0"/>
      <dgm:spPr/>
    </dgm:pt>
    <dgm:pt modelId="{E7B014FC-837E-43B5-83E6-44DE5E1D6F59}" type="pres">
      <dgm:prSet presAssocID="{86A1DC3A-EB22-4DFB-A53D-EC01E15D3C35}" presName="parTx" presStyleLbl="revTx" presStyleIdx="3" presStyleCnt="5">
        <dgm:presLayoutVars>
          <dgm:chMax val="0"/>
          <dgm:chPref val="0"/>
        </dgm:presLayoutVars>
      </dgm:prSet>
      <dgm:spPr/>
    </dgm:pt>
    <dgm:pt modelId="{3A3363A8-79BE-44D2-8FA4-884FF4F7A9AF}" type="pres">
      <dgm:prSet presAssocID="{0E2F1C7E-E19F-4624-B813-44554151D500}" presName="sibTrans" presStyleCnt="0"/>
      <dgm:spPr/>
    </dgm:pt>
    <dgm:pt modelId="{94ACF048-2524-4295-A022-84E868136DE1}" type="pres">
      <dgm:prSet presAssocID="{D998476A-B32E-42D4-A894-B195B5786D0E}" presName="compNode" presStyleCnt="0"/>
      <dgm:spPr/>
    </dgm:pt>
    <dgm:pt modelId="{D9AE8D0E-CE33-4871-9F83-9BBD8E9BA3D7}" type="pres">
      <dgm:prSet presAssocID="{D998476A-B32E-42D4-A894-B195B5786D0E}" presName="bgRect" presStyleLbl="bgShp" presStyleIdx="4" presStyleCnt="5"/>
      <dgm:spPr/>
    </dgm:pt>
    <dgm:pt modelId="{02366582-DD21-432D-9EE8-CD1F023D4AC2}" type="pres">
      <dgm:prSet presAssocID="{D998476A-B32E-42D4-A894-B195B5786D0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ocket"/>
        </a:ext>
      </dgm:extLst>
    </dgm:pt>
    <dgm:pt modelId="{9BC3A2E6-B7E6-49FB-A9EB-E8970C8EA179}" type="pres">
      <dgm:prSet presAssocID="{D998476A-B32E-42D4-A894-B195B5786D0E}" presName="spaceRect" presStyleCnt="0"/>
      <dgm:spPr/>
    </dgm:pt>
    <dgm:pt modelId="{EE8DDB7F-5CC1-45DB-8199-68DDA14A750D}" type="pres">
      <dgm:prSet presAssocID="{D998476A-B32E-42D4-A894-B195B5786D0E}" presName="parTx" presStyleLbl="revTx" presStyleIdx="4" presStyleCnt="5">
        <dgm:presLayoutVars>
          <dgm:chMax val="0"/>
          <dgm:chPref val="0"/>
        </dgm:presLayoutVars>
      </dgm:prSet>
      <dgm:spPr/>
    </dgm:pt>
  </dgm:ptLst>
  <dgm:cxnLst>
    <dgm:cxn modelId="{D6670B04-4336-44F3-9C59-EC62606BB4EE}" srcId="{76258FB0-CDC4-4EEC-947F-977D58F9E75D}" destId="{714FAFDB-3FCD-4379-B696-18DDEA899DA6}" srcOrd="2" destOrd="0" parTransId="{AE5FCA9C-1481-43D1-BE2E-3E00EB550B9F}" sibTransId="{8F4D9D61-FFA9-4B1D-A6F2-DA89EB57F005}"/>
    <dgm:cxn modelId="{F105A226-A1FF-4C58-B4DD-BEFE3233510B}" srcId="{76258FB0-CDC4-4EEC-947F-977D58F9E75D}" destId="{86A1DC3A-EB22-4DFB-A53D-EC01E15D3C35}" srcOrd="3" destOrd="0" parTransId="{D2271CBA-42D7-479E-B928-AE054FC9C8CC}" sibTransId="{0E2F1C7E-E19F-4624-B813-44554151D500}"/>
    <dgm:cxn modelId="{F446E033-9E59-408F-8F6E-9DC2FE477E05}" type="presOf" srcId="{86A1DC3A-EB22-4DFB-A53D-EC01E15D3C35}" destId="{E7B014FC-837E-43B5-83E6-44DE5E1D6F59}" srcOrd="0" destOrd="0" presId="urn:microsoft.com/office/officeart/2018/2/layout/IconVerticalSolidList"/>
    <dgm:cxn modelId="{3395554E-B06E-41B3-BA04-428D2ADEBE1A}" type="presOf" srcId="{D998476A-B32E-42D4-A894-B195B5786D0E}" destId="{EE8DDB7F-5CC1-45DB-8199-68DDA14A750D}" srcOrd="0" destOrd="0" presId="urn:microsoft.com/office/officeart/2018/2/layout/IconVerticalSolidList"/>
    <dgm:cxn modelId="{EC4FEF6F-4667-4D4E-97C9-AE3EEC5D3EE7}" type="presOf" srcId="{76258FB0-CDC4-4EEC-947F-977D58F9E75D}" destId="{E89DB26A-ACA6-4934-A7F3-1D31A79F5EFF}" srcOrd="0" destOrd="0" presId="urn:microsoft.com/office/officeart/2018/2/layout/IconVerticalSolidList"/>
    <dgm:cxn modelId="{08874F75-4A52-4FC4-B1C6-211C7CC33EB5}" type="presOf" srcId="{714FAFDB-3FCD-4379-B696-18DDEA899DA6}" destId="{7138AD8D-AB5F-49AB-8CA9-C0C5AD7B040D}" srcOrd="0" destOrd="0" presId="urn:microsoft.com/office/officeart/2018/2/layout/IconVerticalSolidList"/>
    <dgm:cxn modelId="{6256E689-FA7C-44E3-9E41-A7CD141D048C}" srcId="{76258FB0-CDC4-4EEC-947F-977D58F9E75D}" destId="{FC03E9AA-BDD0-4235-A36D-2C7153D8C033}" srcOrd="1" destOrd="0" parTransId="{E8B51CA5-33FF-455A-B0C0-BC76F70658C0}" sibTransId="{F2142319-3618-4D5C-9C25-D51F54D352AE}"/>
    <dgm:cxn modelId="{4319F294-D4D5-49A9-80E3-0BA09F053E8F}" srcId="{76258FB0-CDC4-4EEC-947F-977D58F9E75D}" destId="{8A307DF9-51F6-4D16-8743-CBCA29B7639F}" srcOrd="0" destOrd="0" parTransId="{131A7227-58D3-4FDF-B8E0-C012E2F70149}" sibTransId="{40D9A08A-3AC3-4D04-8007-03F8C4F162DD}"/>
    <dgm:cxn modelId="{BB9AA5A7-7389-4EA2-B001-4021E2FE1DC3}" type="presOf" srcId="{FC03E9AA-BDD0-4235-A36D-2C7153D8C033}" destId="{E57CC773-F2A2-41E7-994D-81DB1B2AC377}" srcOrd="0" destOrd="0" presId="urn:microsoft.com/office/officeart/2018/2/layout/IconVerticalSolidList"/>
    <dgm:cxn modelId="{444A17DD-5B8B-465A-B12D-29BA9FBAF07C}" srcId="{76258FB0-CDC4-4EEC-947F-977D58F9E75D}" destId="{D998476A-B32E-42D4-A894-B195B5786D0E}" srcOrd="4" destOrd="0" parTransId="{6A1886B3-E55F-4530-9C37-5C30F38B35FD}" sibTransId="{2C7EE095-1CAC-4423-936F-78D08A2A3C58}"/>
    <dgm:cxn modelId="{5092C9E5-65C7-493F-B19D-446C1E1C0EE5}" type="presOf" srcId="{8A307DF9-51F6-4D16-8743-CBCA29B7639F}" destId="{A6E4A40E-4D50-4F7F-A2CC-4A48144047F3}" srcOrd="0" destOrd="0" presId="urn:microsoft.com/office/officeart/2018/2/layout/IconVerticalSolidList"/>
    <dgm:cxn modelId="{AB61FE4D-E4FE-4AF8-8537-8971DC6FF81E}" type="presParOf" srcId="{E89DB26A-ACA6-4934-A7F3-1D31A79F5EFF}" destId="{2D3C85B8-6DD1-4B06-B1EF-F2C16AA2BFB3}" srcOrd="0" destOrd="0" presId="urn:microsoft.com/office/officeart/2018/2/layout/IconVerticalSolidList"/>
    <dgm:cxn modelId="{9F1F01BA-256D-4BF7-A38E-5417D173F156}" type="presParOf" srcId="{2D3C85B8-6DD1-4B06-B1EF-F2C16AA2BFB3}" destId="{D122B4F0-5977-46DB-90D9-99B6164BF464}" srcOrd="0" destOrd="0" presId="urn:microsoft.com/office/officeart/2018/2/layout/IconVerticalSolidList"/>
    <dgm:cxn modelId="{A9B84D78-5D89-4A36-ABEF-FA1BAA573DA0}" type="presParOf" srcId="{2D3C85B8-6DD1-4B06-B1EF-F2C16AA2BFB3}" destId="{012B2BF5-4377-4908-A2EB-375B9C03C8E0}" srcOrd="1" destOrd="0" presId="urn:microsoft.com/office/officeart/2018/2/layout/IconVerticalSolidList"/>
    <dgm:cxn modelId="{2BF041C8-1415-4C1E-9EB5-10DA12B8B8F1}" type="presParOf" srcId="{2D3C85B8-6DD1-4B06-B1EF-F2C16AA2BFB3}" destId="{3CB6A221-C3E7-45A4-8B3C-622A2B2EFD5B}" srcOrd="2" destOrd="0" presId="urn:microsoft.com/office/officeart/2018/2/layout/IconVerticalSolidList"/>
    <dgm:cxn modelId="{B4D6B754-5678-4C9A-A43E-BF87B21B63A3}" type="presParOf" srcId="{2D3C85B8-6DD1-4B06-B1EF-F2C16AA2BFB3}" destId="{A6E4A40E-4D50-4F7F-A2CC-4A48144047F3}" srcOrd="3" destOrd="0" presId="urn:microsoft.com/office/officeart/2018/2/layout/IconVerticalSolidList"/>
    <dgm:cxn modelId="{6A0D45E3-A8D8-4844-88DF-D401260CDCE3}" type="presParOf" srcId="{E89DB26A-ACA6-4934-A7F3-1D31A79F5EFF}" destId="{B9AC9E56-0851-43C7-B933-6236AE171B9B}" srcOrd="1" destOrd="0" presId="urn:microsoft.com/office/officeart/2018/2/layout/IconVerticalSolidList"/>
    <dgm:cxn modelId="{9541F08B-FFF8-43E4-ABFD-CBE714C5C5AC}" type="presParOf" srcId="{E89DB26A-ACA6-4934-A7F3-1D31A79F5EFF}" destId="{77F2BD87-29F7-47A2-A75F-A6D8620BF597}" srcOrd="2" destOrd="0" presId="urn:microsoft.com/office/officeart/2018/2/layout/IconVerticalSolidList"/>
    <dgm:cxn modelId="{A7C8EA6A-8524-40AC-B31A-C7D3813D2602}" type="presParOf" srcId="{77F2BD87-29F7-47A2-A75F-A6D8620BF597}" destId="{95A365C7-C56D-4492-998A-DFBF5F64D93A}" srcOrd="0" destOrd="0" presId="urn:microsoft.com/office/officeart/2018/2/layout/IconVerticalSolidList"/>
    <dgm:cxn modelId="{3FEF6DB0-A7C4-4FFE-A99D-4F882F3C9775}" type="presParOf" srcId="{77F2BD87-29F7-47A2-A75F-A6D8620BF597}" destId="{38AD00B6-4139-4992-95FE-5F854C3B1357}" srcOrd="1" destOrd="0" presId="urn:microsoft.com/office/officeart/2018/2/layout/IconVerticalSolidList"/>
    <dgm:cxn modelId="{F0302EDB-6D41-4ECF-B10E-C94074D641D5}" type="presParOf" srcId="{77F2BD87-29F7-47A2-A75F-A6D8620BF597}" destId="{8A8E7E49-6890-470A-8D15-FD2DB98D5347}" srcOrd="2" destOrd="0" presId="urn:microsoft.com/office/officeart/2018/2/layout/IconVerticalSolidList"/>
    <dgm:cxn modelId="{FCE59226-BEAD-40F0-B300-E82BC51329DD}" type="presParOf" srcId="{77F2BD87-29F7-47A2-A75F-A6D8620BF597}" destId="{E57CC773-F2A2-41E7-994D-81DB1B2AC377}" srcOrd="3" destOrd="0" presId="urn:microsoft.com/office/officeart/2018/2/layout/IconVerticalSolidList"/>
    <dgm:cxn modelId="{6F3DF696-D9A1-4D57-954B-14864A827DCE}" type="presParOf" srcId="{E89DB26A-ACA6-4934-A7F3-1D31A79F5EFF}" destId="{7F8D20C9-0105-4F9C-9EB2-F7CAC4940564}" srcOrd="3" destOrd="0" presId="urn:microsoft.com/office/officeart/2018/2/layout/IconVerticalSolidList"/>
    <dgm:cxn modelId="{2E85D870-69EC-4724-AD49-DE5F7D1E8C27}" type="presParOf" srcId="{E89DB26A-ACA6-4934-A7F3-1D31A79F5EFF}" destId="{357E1D71-1CB4-4353-A241-93FCCA3E9A06}" srcOrd="4" destOrd="0" presId="urn:microsoft.com/office/officeart/2018/2/layout/IconVerticalSolidList"/>
    <dgm:cxn modelId="{0A9F3F8D-D86B-42C1-81F5-C9BBF6E81ED2}" type="presParOf" srcId="{357E1D71-1CB4-4353-A241-93FCCA3E9A06}" destId="{C3459BF1-54C7-4884-9190-82B1413AC3EE}" srcOrd="0" destOrd="0" presId="urn:microsoft.com/office/officeart/2018/2/layout/IconVerticalSolidList"/>
    <dgm:cxn modelId="{6F21460C-0F3E-41B4-B8EF-1F1CDAFB8AEA}" type="presParOf" srcId="{357E1D71-1CB4-4353-A241-93FCCA3E9A06}" destId="{BA63FA89-27BB-4AD6-A5F9-F282EF54BD93}" srcOrd="1" destOrd="0" presId="urn:microsoft.com/office/officeart/2018/2/layout/IconVerticalSolidList"/>
    <dgm:cxn modelId="{83F71B82-1FB9-4B84-A4FB-3D54FEDE9C83}" type="presParOf" srcId="{357E1D71-1CB4-4353-A241-93FCCA3E9A06}" destId="{70525421-A6A6-4F30-B065-F240A62B4DC5}" srcOrd="2" destOrd="0" presId="urn:microsoft.com/office/officeart/2018/2/layout/IconVerticalSolidList"/>
    <dgm:cxn modelId="{3957F3D5-0995-4A8C-A853-D5704CFE87BE}" type="presParOf" srcId="{357E1D71-1CB4-4353-A241-93FCCA3E9A06}" destId="{7138AD8D-AB5F-49AB-8CA9-C0C5AD7B040D}" srcOrd="3" destOrd="0" presId="urn:microsoft.com/office/officeart/2018/2/layout/IconVerticalSolidList"/>
    <dgm:cxn modelId="{37CEA41E-940B-48F4-9FA0-D03A40C3A684}" type="presParOf" srcId="{E89DB26A-ACA6-4934-A7F3-1D31A79F5EFF}" destId="{D8846225-FC86-47BA-A4E8-E97D11C4DB39}" srcOrd="5" destOrd="0" presId="urn:microsoft.com/office/officeart/2018/2/layout/IconVerticalSolidList"/>
    <dgm:cxn modelId="{B8F077B8-F77B-4678-B905-90B2BAAB1282}" type="presParOf" srcId="{E89DB26A-ACA6-4934-A7F3-1D31A79F5EFF}" destId="{F0E11956-55D3-4AF6-93F4-655CA2255360}" srcOrd="6" destOrd="0" presId="urn:microsoft.com/office/officeart/2018/2/layout/IconVerticalSolidList"/>
    <dgm:cxn modelId="{D2A1FB35-750A-497C-B7DF-706567A5FB6D}" type="presParOf" srcId="{F0E11956-55D3-4AF6-93F4-655CA2255360}" destId="{D785B154-E291-430D-9882-B2964933C4A2}" srcOrd="0" destOrd="0" presId="urn:microsoft.com/office/officeart/2018/2/layout/IconVerticalSolidList"/>
    <dgm:cxn modelId="{E145E138-05A6-4963-99F6-32262D517DAE}" type="presParOf" srcId="{F0E11956-55D3-4AF6-93F4-655CA2255360}" destId="{D628F77A-7BC3-4925-933B-BCF2E76DF0E3}" srcOrd="1" destOrd="0" presId="urn:microsoft.com/office/officeart/2018/2/layout/IconVerticalSolidList"/>
    <dgm:cxn modelId="{B3C40E7A-E49B-4AD8-A81D-D27AC41D9847}" type="presParOf" srcId="{F0E11956-55D3-4AF6-93F4-655CA2255360}" destId="{A0F20F76-C495-48C1-B673-93723B5BE22F}" srcOrd="2" destOrd="0" presId="urn:microsoft.com/office/officeart/2018/2/layout/IconVerticalSolidList"/>
    <dgm:cxn modelId="{A4775509-6981-4EE3-B1B2-5A6DC7CA5238}" type="presParOf" srcId="{F0E11956-55D3-4AF6-93F4-655CA2255360}" destId="{E7B014FC-837E-43B5-83E6-44DE5E1D6F59}" srcOrd="3" destOrd="0" presId="urn:microsoft.com/office/officeart/2018/2/layout/IconVerticalSolidList"/>
    <dgm:cxn modelId="{A6DD083C-4267-4FF7-A8F8-2FBE38E86C26}" type="presParOf" srcId="{E89DB26A-ACA6-4934-A7F3-1D31A79F5EFF}" destId="{3A3363A8-79BE-44D2-8FA4-884FF4F7A9AF}" srcOrd="7" destOrd="0" presId="urn:microsoft.com/office/officeart/2018/2/layout/IconVerticalSolidList"/>
    <dgm:cxn modelId="{8DA6828C-DE8F-45E6-BDD0-D8B36826413F}" type="presParOf" srcId="{E89DB26A-ACA6-4934-A7F3-1D31A79F5EFF}" destId="{94ACF048-2524-4295-A022-84E868136DE1}" srcOrd="8" destOrd="0" presId="urn:microsoft.com/office/officeart/2018/2/layout/IconVerticalSolidList"/>
    <dgm:cxn modelId="{197911A2-BF13-4F9E-91A6-4CF9A4C6B896}" type="presParOf" srcId="{94ACF048-2524-4295-A022-84E868136DE1}" destId="{D9AE8D0E-CE33-4871-9F83-9BBD8E9BA3D7}" srcOrd="0" destOrd="0" presId="urn:microsoft.com/office/officeart/2018/2/layout/IconVerticalSolidList"/>
    <dgm:cxn modelId="{908C5BBC-3FA0-4833-B35D-69CD9C3C02E6}" type="presParOf" srcId="{94ACF048-2524-4295-A022-84E868136DE1}" destId="{02366582-DD21-432D-9EE8-CD1F023D4AC2}" srcOrd="1" destOrd="0" presId="urn:microsoft.com/office/officeart/2018/2/layout/IconVerticalSolidList"/>
    <dgm:cxn modelId="{BC57090C-CC01-4D32-AEDE-3D089C6F9396}" type="presParOf" srcId="{94ACF048-2524-4295-A022-84E868136DE1}" destId="{9BC3A2E6-B7E6-49FB-A9EB-E8970C8EA179}" srcOrd="2" destOrd="0" presId="urn:microsoft.com/office/officeart/2018/2/layout/IconVerticalSolidList"/>
    <dgm:cxn modelId="{4FB0C2A4-28C2-4196-B228-2B67E2478A6E}" type="presParOf" srcId="{94ACF048-2524-4295-A022-84E868136DE1}" destId="{EE8DDB7F-5CC1-45DB-8199-68DDA14A750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258FB0-CDC4-4EEC-947F-977D58F9E75D}" type="doc">
      <dgm:prSet loTypeId="urn:microsoft.com/office/officeart/2018/2/layout/IconVerticalSolidList" loCatId="icon" qsTypeId="urn:microsoft.com/office/officeart/2005/8/quickstyle/simple1" qsCatId="simple" csTypeId="urn:microsoft.com/office/officeart/2005/8/colors/accent0_2" csCatId="mainScheme" phldr="1"/>
      <dgm:spPr/>
      <dgm:t>
        <a:bodyPr/>
        <a:lstStyle/>
        <a:p>
          <a:endParaRPr lang="en-US"/>
        </a:p>
      </dgm:t>
    </dgm:pt>
    <dgm:pt modelId="{714FAFDB-3FCD-4379-B696-18DDEA899DA6}">
      <dgm:prSet/>
      <dgm:spPr/>
      <dgm:t>
        <a:bodyPr/>
        <a:lstStyle/>
        <a:p>
          <a:pPr>
            <a:lnSpc>
              <a:spcPct val="100000"/>
            </a:lnSpc>
          </a:pPr>
          <a:r>
            <a:rPr lang="en-US" b="1"/>
            <a:t>Drop-in session</a:t>
          </a:r>
          <a:r>
            <a:rPr lang="en-US" b="1">
              <a:latin typeface="Arial"/>
            </a:rPr>
            <a:t> </a:t>
          </a:r>
          <a:r>
            <a:rPr lang="en-US" b="1" baseline="0">
              <a:latin typeface="Arial"/>
            </a:rPr>
            <a:t>25th</a:t>
          </a:r>
          <a:r>
            <a:rPr lang="en-US" b="1" baseline="0"/>
            <a:t> </a:t>
          </a:r>
          <a:r>
            <a:rPr lang="en-US" b="1" baseline="0">
              <a:latin typeface="Arial"/>
            </a:rPr>
            <a:t>March </a:t>
          </a:r>
          <a:r>
            <a:rPr lang="en-US" b="1" baseline="30000">
              <a:latin typeface="Arial"/>
            </a:rPr>
            <a:t> </a:t>
          </a:r>
          <a:endParaRPr lang="en-US" b="1"/>
        </a:p>
      </dgm:t>
    </dgm:pt>
    <dgm:pt modelId="{AE5FCA9C-1481-43D1-BE2E-3E00EB550B9F}" type="parTrans" cxnId="{D6670B04-4336-44F3-9C59-EC62606BB4EE}">
      <dgm:prSet/>
      <dgm:spPr/>
      <dgm:t>
        <a:bodyPr/>
        <a:lstStyle/>
        <a:p>
          <a:endParaRPr lang="en-US"/>
        </a:p>
      </dgm:t>
    </dgm:pt>
    <dgm:pt modelId="{8F4D9D61-FFA9-4B1D-A6F2-DA89EB57F005}" type="sibTrans" cxnId="{D6670B04-4336-44F3-9C59-EC62606BB4EE}">
      <dgm:prSet/>
      <dgm:spPr/>
      <dgm:t>
        <a:bodyPr/>
        <a:lstStyle/>
        <a:p>
          <a:endParaRPr lang="en-US"/>
        </a:p>
      </dgm:t>
    </dgm:pt>
    <dgm:pt modelId="{86A1DC3A-EB22-4DFB-A53D-EC01E15D3C35}">
      <dgm:prSet/>
      <dgm:spPr/>
      <dgm:t>
        <a:bodyPr/>
        <a:lstStyle/>
        <a:p>
          <a:pPr>
            <a:lnSpc>
              <a:spcPct val="100000"/>
            </a:lnSpc>
          </a:pPr>
          <a:r>
            <a:rPr lang="en-US" b="1" dirty="0"/>
            <a:t>Rolling applications invited up until </a:t>
          </a:r>
          <a:r>
            <a:rPr lang="en-US" b="1">
              <a:latin typeface="Arial"/>
            </a:rPr>
            <a:t>1</a:t>
          </a:r>
          <a:r>
            <a:rPr lang="en-US" b="1" baseline="30000">
              <a:latin typeface="Arial"/>
            </a:rPr>
            <a:t>st</a:t>
          </a:r>
          <a:r>
            <a:rPr lang="en-US" b="1">
              <a:latin typeface="Arial"/>
            </a:rPr>
            <a:t> May</a:t>
          </a:r>
          <a:endParaRPr lang="en-US" b="1" baseline="30000" dirty="0"/>
        </a:p>
      </dgm:t>
    </dgm:pt>
    <dgm:pt modelId="{D2271CBA-42D7-479E-B928-AE054FC9C8CC}" type="parTrans" cxnId="{F105A226-A1FF-4C58-B4DD-BEFE3233510B}">
      <dgm:prSet/>
      <dgm:spPr/>
      <dgm:t>
        <a:bodyPr/>
        <a:lstStyle/>
        <a:p>
          <a:endParaRPr lang="en-US"/>
        </a:p>
      </dgm:t>
    </dgm:pt>
    <dgm:pt modelId="{0E2F1C7E-E19F-4624-B813-44554151D500}" type="sibTrans" cxnId="{F105A226-A1FF-4C58-B4DD-BEFE3233510B}">
      <dgm:prSet/>
      <dgm:spPr/>
      <dgm:t>
        <a:bodyPr/>
        <a:lstStyle/>
        <a:p>
          <a:endParaRPr lang="en-US"/>
        </a:p>
      </dgm:t>
    </dgm:pt>
    <dgm:pt modelId="{D998476A-B32E-42D4-A894-B195B5786D0E}">
      <dgm:prSet/>
      <dgm:spPr/>
      <dgm:t>
        <a:bodyPr/>
        <a:lstStyle/>
        <a:p>
          <a:pPr>
            <a:lnSpc>
              <a:spcPct val="100000"/>
            </a:lnSpc>
          </a:pPr>
          <a:r>
            <a:rPr lang="en-GB" b="1"/>
            <a:t>Decisions on applications</a:t>
          </a:r>
          <a:r>
            <a:rPr lang="en-GB" b="1">
              <a:latin typeface="Arial"/>
            </a:rPr>
            <a:t> by 8th May</a:t>
          </a:r>
          <a:r>
            <a:rPr lang="en-GB" b="1"/>
            <a:t> </a:t>
          </a:r>
          <a:endParaRPr lang="en-US" b="1"/>
        </a:p>
      </dgm:t>
    </dgm:pt>
    <dgm:pt modelId="{6A1886B3-E55F-4530-9C37-5C30F38B35FD}" type="parTrans" cxnId="{444A17DD-5B8B-465A-B12D-29BA9FBAF07C}">
      <dgm:prSet/>
      <dgm:spPr/>
      <dgm:t>
        <a:bodyPr/>
        <a:lstStyle/>
        <a:p>
          <a:endParaRPr lang="en-US"/>
        </a:p>
      </dgm:t>
    </dgm:pt>
    <dgm:pt modelId="{2C7EE095-1CAC-4423-936F-78D08A2A3C58}" type="sibTrans" cxnId="{444A17DD-5B8B-465A-B12D-29BA9FBAF07C}">
      <dgm:prSet/>
      <dgm:spPr/>
      <dgm:t>
        <a:bodyPr/>
        <a:lstStyle/>
        <a:p>
          <a:endParaRPr lang="en-US"/>
        </a:p>
      </dgm:t>
    </dgm:pt>
    <dgm:pt modelId="{B8AD59F1-5578-4A03-BE35-38E8AFAF241A}">
      <dgm:prSet/>
      <dgm:spPr/>
      <dgm:t>
        <a:bodyPr/>
        <a:lstStyle/>
        <a:p>
          <a:pPr>
            <a:lnSpc>
              <a:spcPct val="100000"/>
            </a:lnSpc>
          </a:pPr>
          <a:endParaRPr lang="en-GB"/>
        </a:p>
      </dgm:t>
    </dgm:pt>
    <dgm:pt modelId="{0429DCBB-C76D-45EA-9A1C-BBD89F0D3F3B}" type="sibTrans" cxnId="{0C2CCE49-5D10-4DE8-9686-00BED2EC31FB}">
      <dgm:prSet/>
      <dgm:spPr/>
      <dgm:t>
        <a:bodyPr/>
        <a:lstStyle/>
        <a:p>
          <a:endParaRPr lang="en-GB"/>
        </a:p>
      </dgm:t>
    </dgm:pt>
    <dgm:pt modelId="{048C9E3C-A08A-4F44-BC8C-AB6FA48C0E40}" type="parTrans" cxnId="{0C2CCE49-5D10-4DE8-9686-00BED2EC31FB}">
      <dgm:prSet/>
      <dgm:spPr/>
      <dgm:t>
        <a:bodyPr/>
        <a:lstStyle/>
        <a:p>
          <a:endParaRPr lang="en-GB"/>
        </a:p>
      </dgm:t>
    </dgm:pt>
    <dgm:pt modelId="{E89DB26A-ACA6-4934-A7F3-1D31A79F5EFF}" type="pres">
      <dgm:prSet presAssocID="{76258FB0-CDC4-4EEC-947F-977D58F9E75D}" presName="root" presStyleCnt="0">
        <dgm:presLayoutVars>
          <dgm:dir/>
          <dgm:resizeHandles val="exact"/>
        </dgm:presLayoutVars>
      </dgm:prSet>
      <dgm:spPr/>
    </dgm:pt>
    <dgm:pt modelId="{357E1D71-1CB4-4353-A241-93FCCA3E9A06}" type="pres">
      <dgm:prSet presAssocID="{714FAFDB-3FCD-4379-B696-18DDEA899DA6}" presName="compNode" presStyleCnt="0"/>
      <dgm:spPr/>
    </dgm:pt>
    <dgm:pt modelId="{C3459BF1-54C7-4884-9190-82B1413AC3EE}" type="pres">
      <dgm:prSet presAssocID="{714FAFDB-3FCD-4379-B696-18DDEA899DA6}" presName="bgRect" presStyleLbl="bgShp" presStyleIdx="0" presStyleCnt="4"/>
      <dgm:spPr/>
    </dgm:pt>
    <dgm:pt modelId="{BA63FA89-27BB-4AD6-A5F9-F282EF54BD93}" type="pres">
      <dgm:prSet presAssocID="{714FAFDB-3FCD-4379-B696-18DDEA899DA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70525421-A6A6-4F30-B065-F240A62B4DC5}" type="pres">
      <dgm:prSet presAssocID="{714FAFDB-3FCD-4379-B696-18DDEA899DA6}" presName="spaceRect" presStyleCnt="0"/>
      <dgm:spPr/>
    </dgm:pt>
    <dgm:pt modelId="{7138AD8D-AB5F-49AB-8CA9-C0C5AD7B040D}" type="pres">
      <dgm:prSet presAssocID="{714FAFDB-3FCD-4379-B696-18DDEA899DA6}" presName="parTx" presStyleLbl="revTx" presStyleIdx="0" presStyleCnt="4">
        <dgm:presLayoutVars>
          <dgm:chMax val="0"/>
          <dgm:chPref val="0"/>
        </dgm:presLayoutVars>
      </dgm:prSet>
      <dgm:spPr/>
    </dgm:pt>
    <dgm:pt modelId="{D8846225-FC86-47BA-A4E8-E97D11C4DB39}" type="pres">
      <dgm:prSet presAssocID="{8F4D9D61-FFA9-4B1D-A6F2-DA89EB57F005}" presName="sibTrans" presStyleCnt="0"/>
      <dgm:spPr/>
    </dgm:pt>
    <dgm:pt modelId="{F0E11956-55D3-4AF6-93F4-655CA2255360}" type="pres">
      <dgm:prSet presAssocID="{86A1DC3A-EB22-4DFB-A53D-EC01E15D3C35}" presName="compNode" presStyleCnt="0"/>
      <dgm:spPr/>
    </dgm:pt>
    <dgm:pt modelId="{D785B154-E291-430D-9882-B2964933C4A2}" type="pres">
      <dgm:prSet presAssocID="{86A1DC3A-EB22-4DFB-A53D-EC01E15D3C35}" presName="bgRect" presStyleLbl="bgShp" presStyleIdx="1" presStyleCnt="4"/>
      <dgm:spPr/>
    </dgm:pt>
    <dgm:pt modelId="{D628F77A-7BC3-4925-933B-BCF2E76DF0E3}" type="pres">
      <dgm:prSet presAssocID="{86A1DC3A-EB22-4DFB-A53D-EC01E15D3C3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gaphone"/>
        </a:ext>
      </dgm:extLst>
    </dgm:pt>
    <dgm:pt modelId="{A0F20F76-C495-48C1-B673-93723B5BE22F}" type="pres">
      <dgm:prSet presAssocID="{86A1DC3A-EB22-4DFB-A53D-EC01E15D3C35}" presName="spaceRect" presStyleCnt="0"/>
      <dgm:spPr/>
    </dgm:pt>
    <dgm:pt modelId="{E7B014FC-837E-43B5-83E6-44DE5E1D6F59}" type="pres">
      <dgm:prSet presAssocID="{86A1DC3A-EB22-4DFB-A53D-EC01E15D3C35}" presName="parTx" presStyleLbl="revTx" presStyleIdx="1" presStyleCnt="4">
        <dgm:presLayoutVars>
          <dgm:chMax val="0"/>
          <dgm:chPref val="0"/>
        </dgm:presLayoutVars>
      </dgm:prSet>
      <dgm:spPr/>
    </dgm:pt>
    <dgm:pt modelId="{3A3363A8-79BE-44D2-8FA4-884FF4F7A9AF}" type="pres">
      <dgm:prSet presAssocID="{0E2F1C7E-E19F-4624-B813-44554151D500}" presName="sibTrans" presStyleCnt="0"/>
      <dgm:spPr/>
    </dgm:pt>
    <dgm:pt modelId="{94ACF048-2524-4295-A022-84E868136DE1}" type="pres">
      <dgm:prSet presAssocID="{D998476A-B32E-42D4-A894-B195B5786D0E}" presName="compNode" presStyleCnt="0"/>
      <dgm:spPr/>
    </dgm:pt>
    <dgm:pt modelId="{D9AE8D0E-CE33-4871-9F83-9BBD8E9BA3D7}" type="pres">
      <dgm:prSet presAssocID="{D998476A-B32E-42D4-A894-B195B5786D0E}" presName="bgRect" presStyleLbl="bgShp" presStyleIdx="2" presStyleCnt="4"/>
      <dgm:spPr/>
    </dgm:pt>
    <dgm:pt modelId="{02366582-DD21-432D-9EE8-CD1F023D4AC2}" type="pres">
      <dgm:prSet presAssocID="{D998476A-B32E-42D4-A894-B195B5786D0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ocket"/>
        </a:ext>
      </dgm:extLst>
    </dgm:pt>
    <dgm:pt modelId="{9BC3A2E6-B7E6-49FB-A9EB-E8970C8EA179}" type="pres">
      <dgm:prSet presAssocID="{D998476A-B32E-42D4-A894-B195B5786D0E}" presName="spaceRect" presStyleCnt="0"/>
      <dgm:spPr/>
    </dgm:pt>
    <dgm:pt modelId="{EE8DDB7F-5CC1-45DB-8199-68DDA14A750D}" type="pres">
      <dgm:prSet presAssocID="{D998476A-B32E-42D4-A894-B195B5786D0E}" presName="parTx" presStyleLbl="revTx" presStyleIdx="2" presStyleCnt="4">
        <dgm:presLayoutVars>
          <dgm:chMax val="0"/>
          <dgm:chPref val="0"/>
        </dgm:presLayoutVars>
      </dgm:prSet>
      <dgm:spPr/>
    </dgm:pt>
    <dgm:pt modelId="{038D03DF-2CDE-423C-B346-A20016BBF5A6}" type="pres">
      <dgm:prSet presAssocID="{2C7EE095-1CAC-4423-936F-78D08A2A3C58}" presName="sibTrans" presStyleCnt="0"/>
      <dgm:spPr/>
    </dgm:pt>
    <dgm:pt modelId="{FE2BC462-FC92-4EC2-AC2A-988B563C252E}" type="pres">
      <dgm:prSet presAssocID="{B8AD59F1-5578-4A03-BE35-38E8AFAF241A}" presName="compNode" presStyleCnt="0"/>
      <dgm:spPr/>
    </dgm:pt>
    <dgm:pt modelId="{29237A92-8B9D-4D7E-9E49-F85F6BA81425}" type="pres">
      <dgm:prSet presAssocID="{B8AD59F1-5578-4A03-BE35-38E8AFAF241A}" presName="bgRect" presStyleLbl="bgShp" presStyleIdx="3" presStyleCnt="4"/>
      <dgm:spPr/>
    </dgm:pt>
    <dgm:pt modelId="{935FC425-597E-444A-8557-80F6A8D229AE}" type="pres">
      <dgm:prSet presAssocID="{B8AD59F1-5578-4A03-BE35-38E8AFAF241A}"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ycle with people with solid fill"/>
        </a:ext>
      </dgm:extLst>
    </dgm:pt>
    <dgm:pt modelId="{0C230208-573F-40F5-BAB5-EE2D54F48888}" type="pres">
      <dgm:prSet presAssocID="{B8AD59F1-5578-4A03-BE35-38E8AFAF241A}" presName="spaceRect" presStyleCnt="0"/>
      <dgm:spPr/>
    </dgm:pt>
    <dgm:pt modelId="{134341DE-47C1-4912-91B5-C7570936DE72}" type="pres">
      <dgm:prSet presAssocID="{B8AD59F1-5578-4A03-BE35-38E8AFAF241A}" presName="parTx" presStyleLbl="revTx" presStyleIdx="3" presStyleCnt="4">
        <dgm:presLayoutVars>
          <dgm:chMax val="0"/>
          <dgm:chPref val="0"/>
        </dgm:presLayoutVars>
      </dgm:prSet>
      <dgm:spPr/>
    </dgm:pt>
  </dgm:ptLst>
  <dgm:cxnLst>
    <dgm:cxn modelId="{D6670B04-4336-44F3-9C59-EC62606BB4EE}" srcId="{76258FB0-CDC4-4EEC-947F-977D58F9E75D}" destId="{714FAFDB-3FCD-4379-B696-18DDEA899DA6}" srcOrd="0" destOrd="0" parTransId="{AE5FCA9C-1481-43D1-BE2E-3E00EB550B9F}" sibTransId="{8F4D9D61-FFA9-4B1D-A6F2-DA89EB57F005}"/>
    <dgm:cxn modelId="{F105A226-A1FF-4C58-B4DD-BEFE3233510B}" srcId="{76258FB0-CDC4-4EEC-947F-977D58F9E75D}" destId="{86A1DC3A-EB22-4DFB-A53D-EC01E15D3C35}" srcOrd="1" destOrd="0" parTransId="{D2271CBA-42D7-479E-B928-AE054FC9C8CC}" sibTransId="{0E2F1C7E-E19F-4624-B813-44554151D500}"/>
    <dgm:cxn modelId="{F446E033-9E59-408F-8F6E-9DC2FE477E05}" type="presOf" srcId="{86A1DC3A-EB22-4DFB-A53D-EC01E15D3C35}" destId="{E7B014FC-837E-43B5-83E6-44DE5E1D6F59}" srcOrd="0" destOrd="0" presId="urn:microsoft.com/office/officeart/2018/2/layout/IconVerticalSolidList"/>
    <dgm:cxn modelId="{0C2CCE49-5D10-4DE8-9686-00BED2EC31FB}" srcId="{76258FB0-CDC4-4EEC-947F-977D58F9E75D}" destId="{B8AD59F1-5578-4A03-BE35-38E8AFAF241A}" srcOrd="3" destOrd="0" parTransId="{048C9E3C-A08A-4F44-BC8C-AB6FA48C0E40}" sibTransId="{0429DCBB-C76D-45EA-9A1C-BBD89F0D3F3B}"/>
    <dgm:cxn modelId="{3395554E-B06E-41B3-BA04-428D2ADEBE1A}" type="presOf" srcId="{D998476A-B32E-42D4-A894-B195B5786D0E}" destId="{EE8DDB7F-5CC1-45DB-8199-68DDA14A750D}" srcOrd="0" destOrd="0" presId="urn:microsoft.com/office/officeart/2018/2/layout/IconVerticalSolidList"/>
    <dgm:cxn modelId="{EC4FEF6F-4667-4D4E-97C9-AE3EEC5D3EE7}" type="presOf" srcId="{76258FB0-CDC4-4EEC-947F-977D58F9E75D}" destId="{E89DB26A-ACA6-4934-A7F3-1D31A79F5EFF}" srcOrd="0" destOrd="0" presId="urn:microsoft.com/office/officeart/2018/2/layout/IconVerticalSolidList"/>
    <dgm:cxn modelId="{08874F75-4A52-4FC4-B1C6-211C7CC33EB5}" type="presOf" srcId="{714FAFDB-3FCD-4379-B696-18DDEA899DA6}" destId="{7138AD8D-AB5F-49AB-8CA9-C0C5AD7B040D}" srcOrd="0" destOrd="0" presId="urn:microsoft.com/office/officeart/2018/2/layout/IconVerticalSolidList"/>
    <dgm:cxn modelId="{75D45482-49BB-4622-AB78-DF62C94FCA6C}" type="presOf" srcId="{B8AD59F1-5578-4A03-BE35-38E8AFAF241A}" destId="{134341DE-47C1-4912-91B5-C7570936DE72}" srcOrd="0" destOrd="0" presId="urn:microsoft.com/office/officeart/2018/2/layout/IconVerticalSolidList"/>
    <dgm:cxn modelId="{444A17DD-5B8B-465A-B12D-29BA9FBAF07C}" srcId="{76258FB0-CDC4-4EEC-947F-977D58F9E75D}" destId="{D998476A-B32E-42D4-A894-B195B5786D0E}" srcOrd="2" destOrd="0" parTransId="{6A1886B3-E55F-4530-9C37-5C30F38B35FD}" sibTransId="{2C7EE095-1CAC-4423-936F-78D08A2A3C58}"/>
    <dgm:cxn modelId="{2E85D870-69EC-4724-AD49-DE5F7D1E8C27}" type="presParOf" srcId="{E89DB26A-ACA6-4934-A7F3-1D31A79F5EFF}" destId="{357E1D71-1CB4-4353-A241-93FCCA3E9A06}" srcOrd="0" destOrd="0" presId="urn:microsoft.com/office/officeart/2018/2/layout/IconVerticalSolidList"/>
    <dgm:cxn modelId="{0A9F3F8D-D86B-42C1-81F5-C9BBF6E81ED2}" type="presParOf" srcId="{357E1D71-1CB4-4353-A241-93FCCA3E9A06}" destId="{C3459BF1-54C7-4884-9190-82B1413AC3EE}" srcOrd="0" destOrd="0" presId="urn:microsoft.com/office/officeart/2018/2/layout/IconVerticalSolidList"/>
    <dgm:cxn modelId="{6F21460C-0F3E-41B4-B8EF-1F1CDAFB8AEA}" type="presParOf" srcId="{357E1D71-1CB4-4353-A241-93FCCA3E9A06}" destId="{BA63FA89-27BB-4AD6-A5F9-F282EF54BD93}" srcOrd="1" destOrd="0" presId="urn:microsoft.com/office/officeart/2018/2/layout/IconVerticalSolidList"/>
    <dgm:cxn modelId="{83F71B82-1FB9-4B84-A4FB-3D54FEDE9C83}" type="presParOf" srcId="{357E1D71-1CB4-4353-A241-93FCCA3E9A06}" destId="{70525421-A6A6-4F30-B065-F240A62B4DC5}" srcOrd="2" destOrd="0" presId="urn:microsoft.com/office/officeart/2018/2/layout/IconVerticalSolidList"/>
    <dgm:cxn modelId="{3957F3D5-0995-4A8C-A853-D5704CFE87BE}" type="presParOf" srcId="{357E1D71-1CB4-4353-A241-93FCCA3E9A06}" destId="{7138AD8D-AB5F-49AB-8CA9-C0C5AD7B040D}" srcOrd="3" destOrd="0" presId="urn:microsoft.com/office/officeart/2018/2/layout/IconVerticalSolidList"/>
    <dgm:cxn modelId="{37CEA41E-940B-48F4-9FA0-D03A40C3A684}" type="presParOf" srcId="{E89DB26A-ACA6-4934-A7F3-1D31A79F5EFF}" destId="{D8846225-FC86-47BA-A4E8-E97D11C4DB39}" srcOrd="1" destOrd="0" presId="urn:microsoft.com/office/officeart/2018/2/layout/IconVerticalSolidList"/>
    <dgm:cxn modelId="{B8F077B8-F77B-4678-B905-90B2BAAB1282}" type="presParOf" srcId="{E89DB26A-ACA6-4934-A7F3-1D31A79F5EFF}" destId="{F0E11956-55D3-4AF6-93F4-655CA2255360}" srcOrd="2" destOrd="0" presId="urn:microsoft.com/office/officeart/2018/2/layout/IconVerticalSolidList"/>
    <dgm:cxn modelId="{D2A1FB35-750A-497C-B7DF-706567A5FB6D}" type="presParOf" srcId="{F0E11956-55D3-4AF6-93F4-655CA2255360}" destId="{D785B154-E291-430D-9882-B2964933C4A2}" srcOrd="0" destOrd="0" presId="urn:microsoft.com/office/officeart/2018/2/layout/IconVerticalSolidList"/>
    <dgm:cxn modelId="{E145E138-05A6-4963-99F6-32262D517DAE}" type="presParOf" srcId="{F0E11956-55D3-4AF6-93F4-655CA2255360}" destId="{D628F77A-7BC3-4925-933B-BCF2E76DF0E3}" srcOrd="1" destOrd="0" presId="urn:microsoft.com/office/officeart/2018/2/layout/IconVerticalSolidList"/>
    <dgm:cxn modelId="{B3C40E7A-E49B-4AD8-A81D-D27AC41D9847}" type="presParOf" srcId="{F0E11956-55D3-4AF6-93F4-655CA2255360}" destId="{A0F20F76-C495-48C1-B673-93723B5BE22F}" srcOrd="2" destOrd="0" presId="urn:microsoft.com/office/officeart/2018/2/layout/IconVerticalSolidList"/>
    <dgm:cxn modelId="{A4775509-6981-4EE3-B1B2-5A6DC7CA5238}" type="presParOf" srcId="{F0E11956-55D3-4AF6-93F4-655CA2255360}" destId="{E7B014FC-837E-43B5-83E6-44DE5E1D6F59}" srcOrd="3" destOrd="0" presId="urn:microsoft.com/office/officeart/2018/2/layout/IconVerticalSolidList"/>
    <dgm:cxn modelId="{A6DD083C-4267-4FF7-A8F8-2FBE38E86C26}" type="presParOf" srcId="{E89DB26A-ACA6-4934-A7F3-1D31A79F5EFF}" destId="{3A3363A8-79BE-44D2-8FA4-884FF4F7A9AF}" srcOrd="3" destOrd="0" presId="urn:microsoft.com/office/officeart/2018/2/layout/IconVerticalSolidList"/>
    <dgm:cxn modelId="{8DA6828C-DE8F-45E6-BDD0-D8B36826413F}" type="presParOf" srcId="{E89DB26A-ACA6-4934-A7F3-1D31A79F5EFF}" destId="{94ACF048-2524-4295-A022-84E868136DE1}" srcOrd="4" destOrd="0" presId="urn:microsoft.com/office/officeart/2018/2/layout/IconVerticalSolidList"/>
    <dgm:cxn modelId="{197911A2-BF13-4F9E-91A6-4CF9A4C6B896}" type="presParOf" srcId="{94ACF048-2524-4295-A022-84E868136DE1}" destId="{D9AE8D0E-CE33-4871-9F83-9BBD8E9BA3D7}" srcOrd="0" destOrd="0" presId="urn:microsoft.com/office/officeart/2018/2/layout/IconVerticalSolidList"/>
    <dgm:cxn modelId="{908C5BBC-3FA0-4833-B35D-69CD9C3C02E6}" type="presParOf" srcId="{94ACF048-2524-4295-A022-84E868136DE1}" destId="{02366582-DD21-432D-9EE8-CD1F023D4AC2}" srcOrd="1" destOrd="0" presId="urn:microsoft.com/office/officeart/2018/2/layout/IconVerticalSolidList"/>
    <dgm:cxn modelId="{BC57090C-CC01-4D32-AEDE-3D089C6F9396}" type="presParOf" srcId="{94ACF048-2524-4295-A022-84E868136DE1}" destId="{9BC3A2E6-B7E6-49FB-A9EB-E8970C8EA179}" srcOrd="2" destOrd="0" presId="urn:microsoft.com/office/officeart/2018/2/layout/IconVerticalSolidList"/>
    <dgm:cxn modelId="{4FB0C2A4-28C2-4196-B228-2B67E2478A6E}" type="presParOf" srcId="{94ACF048-2524-4295-A022-84E868136DE1}" destId="{EE8DDB7F-5CC1-45DB-8199-68DDA14A750D}" srcOrd="3" destOrd="0" presId="urn:microsoft.com/office/officeart/2018/2/layout/IconVerticalSolidList"/>
    <dgm:cxn modelId="{9E3BCD17-96DA-44DF-A0BE-DAA75806CF35}" type="presParOf" srcId="{E89DB26A-ACA6-4934-A7F3-1D31A79F5EFF}" destId="{038D03DF-2CDE-423C-B346-A20016BBF5A6}" srcOrd="5" destOrd="0" presId="urn:microsoft.com/office/officeart/2018/2/layout/IconVerticalSolidList"/>
    <dgm:cxn modelId="{260ECA46-2790-4CFB-9A33-68124844DE30}" type="presParOf" srcId="{E89DB26A-ACA6-4934-A7F3-1D31A79F5EFF}" destId="{FE2BC462-FC92-4EC2-AC2A-988B563C252E}" srcOrd="6" destOrd="0" presId="urn:microsoft.com/office/officeart/2018/2/layout/IconVerticalSolidList"/>
    <dgm:cxn modelId="{49E84DC6-43D0-4379-9C39-9154C2D34617}" type="presParOf" srcId="{FE2BC462-FC92-4EC2-AC2A-988B563C252E}" destId="{29237A92-8B9D-4D7E-9E49-F85F6BA81425}" srcOrd="0" destOrd="0" presId="urn:microsoft.com/office/officeart/2018/2/layout/IconVerticalSolidList"/>
    <dgm:cxn modelId="{4C147576-B2E8-43EE-9DB2-8FC9FC8F35BB}" type="presParOf" srcId="{FE2BC462-FC92-4EC2-AC2A-988B563C252E}" destId="{935FC425-597E-444A-8557-80F6A8D229AE}" srcOrd="1" destOrd="0" presId="urn:microsoft.com/office/officeart/2018/2/layout/IconVerticalSolidList"/>
    <dgm:cxn modelId="{0F43149F-309C-4CF7-B548-B5B07E266F07}" type="presParOf" srcId="{FE2BC462-FC92-4EC2-AC2A-988B563C252E}" destId="{0C230208-573F-40F5-BAB5-EE2D54F48888}" srcOrd="2" destOrd="0" presId="urn:microsoft.com/office/officeart/2018/2/layout/IconVerticalSolidList"/>
    <dgm:cxn modelId="{9AEE5E13-A759-481C-BEC6-5EFF9287AC6C}" type="presParOf" srcId="{FE2BC462-FC92-4EC2-AC2A-988B563C252E}" destId="{134341DE-47C1-4912-91B5-C7570936DE7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9A84AB-9AD8-420D-8AF5-108114151047}" type="doc">
      <dgm:prSet loTypeId="urn:microsoft.com/office/officeart/2005/8/layout/cycle8" loCatId="cycle" qsTypeId="urn:microsoft.com/office/officeart/2005/8/quickstyle/simple2" qsCatId="simple" csTypeId="urn:microsoft.com/office/officeart/2005/8/colors/accent0_1" csCatId="mainScheme" phldr="1"/>
      <dgm:spPr/>
      <dgm:t>
        <a:bodyPr/>
        <a:lstStyle/>
        <a:p>
          <a:endParaRPr lang="en-GB"/>
        </a:p>
      </dgm:t>
    </dgm:pt>
    <dgm:pt modelId="{C8D6B10B-3D86-498C-95C0-4F8DC95C1C07}">
      <dgm:prSet phldrT="[Text]" phldr="0" custT="1"/>
      <dgm:spPr/>
      <dgm:t>
        <a:bodyPr/>
        <a:lstStyle/>
        <a:p>
          <a:endParaRPr lang="en-GB" sz="1300" b="1"/>
        </a:p>
        <a:p>
          <a:r>
            <a:rPr lang="en-GB" sz="1300" b="1"/>
            <a:t>Effective partnerships </a:t>
          </a:r>
          <a:r>
            <a:rPr lang="en-GB" sz="1300" b="0"/>
            <a:t>e.g. local, national, third sector, tertiary education</a:t>
          </a:r>
          <a:r>
            <a:rPr lang="en-GB" sz="1300" b="1"/>
            <a:t>.</a:t>
          </a:r>
        </a:p>
      </dgm:t>
    </dgm:pt>
    <dgm:pt modelId="{BA5DB043-D777-4581-A4B9-583C507E4863}" type="parTrans" cxnId="{0EDC8F31-8AD7-4603-AF9A-2BEAAEAFF53A}">
      <dgm:prSet/>
      <dgm:spPr/>
      <dgm:t>
        <a:bodyPr/>
        <a:lstStyle/>
        <a:p>
          <a:endParaRPr lang="en-GB"/>
        </a:p>
      </dgm:t>
    </dgm:pt>
    <dgm:pt modelId="{6136B916-8742-42C8-9BDA-EEF53ACC67C8}" type="sibTrans" cxnId="{0EDC8F31-8AD7-4603-AF9A-2BEAAEAFF53A}">
      <dgm:prSet/>
      <dgm:spPr/>
      <dgm:t>
        <a:bodyPr/>
        <a:lstStyle/>
        <a:p>
          <a:endParaRPr lang="en-GB"/>
        </a:p>
      </dgm:t>
    </dgm:pt>
    <dgm:pt modelId="{1DED3003-EDAC-4A35-A524-CD24D64F935C}">
      <dgm:prSet phldrT="[Text]" phldr="0" custT="1"/>
      <dgm:spPr/>
      <dgm:t>
        <a:bodyPr/>
        <a:lstStyle/>
        <a:p>
          <a:r>
            <a:rPr lang="en-GB" sz="1400" b="1"/>
            <a:t>Co-creation</a:t>
          </a:r>
          <a:r>
            <a:rPr lang="en-GB" sz="1400" b="0"/>
            <a:t> of approach  </a:t>
          </a:r>
        </a:p>
      </dgm:t>
    </dgm:pt>
    <dgm:pt modelId="{E1060408-6AF5-4EE6-B24F-CEDF30272A6E}" type="parTrans" cxnId="{04DDF80F-9855-4A22-92E1-38DFC7993B3F}">
      <dgm:prSet/>
      <dgm:spPr/>
      <dgm:t>
        <a:bodyPr/>
        <a:lstStyle/>
        <a:p>
          <a:endParaRPr lang="en-GB"/>
        </a:p>
      </dgm:t>
    </dgm:pt>
    <dgm:pt modelId="{DC5EB8F9-986F-432E-ABA8-A12A4974751F}" type="sibTrans" cxnId="{04DDF80F-9855-4A22-92E1-38DFC7993B3F}">
      <dgm:prSet/>
      <dgm:spPr/>
      <dgm:t>
        <a:bodyPr/>
        <a:lstStyle/>
        <a:p>
          <a:endParaRPr lang="en-GB"/>
        </a:p>
      </dgm:t>
    </dgm:pt>
    <dgm:pt modelId="{4154B12A-B580-411D-A448-B4C9689D6079}">
      <dgm:prSet phldrT="[Text]" phldr="0" custT="1"/>
      <dgm:spPr/>
      <dgm:t>
        <a:bodyPr/>
        <a:lstStyle/>
        <a:p>
          <a:r>
            <a:rPr lang="en-GB" sz="1300" b="1"/>
            <a:t>Integration of wider services/non- traditional groups</a:t>
          </a:r>
        </a:p>
        <a:p>
          <a:endParaRPr lang="en-GB" sz="1300" b="1"/>
        </a:p>
        <a:p>
          <a:endParaRPr lang="en-GB" sz="1300" b="1"/>
        </a:p>
      </dgm:t>
    </dgm:pt>
    <dgm:pt modelId="{51AD1C1B-49E3-47AE-BB2B-B21D69088AB5}" type="parTrans" cxnId="{B209B450-0329-45F6-B9F0-854A04B0FC66}">
      <dgm:prSet/>
      <dgm:spPr/>
      <dgm:t>
        <a:bodyPr/>
        <a:lstStyle/>
        <a:p>
          <a:endParaRPr lang="en-GB"/>
        </a:p>
      </dgm:t>
    </dgm:pt>
    <dgm:pt modelId="{E0C12CEC-889B-4117-B514-C4F19F7E6FB8}" type="sibTrans" cxnId="{B209B450-0329-45F6-B9F0-854A04B0FC66}">
      <dgm:prSet/>
      <dgm:spPr/>
      <dgm:t>
        <a:bodyPr/>
        <a:lstStyle/>
        <a:p>
          <a:endParaRPr lang="en-GB"/>
        </a:p>
      </dgm:t>
    </dgm:pt>
    <dgm:pt modelId="{6713E78D-6D25-4D9D-8604-D94CF7642B85}">
      <dgm:prSet phldrT="[Text]" phldr="0" custT="1"/>
      <dgm:spPr/>
      <dgm:t>
        <a:bodyPr/>
        <a:lstStyle/>
        <a:p>
          <a:r>
            <a:rPr lang="en-GB" sz="1400" b="0"/>
            <a:t>Build on </a:t>
          </a:r>
          <a:r>
            <a:rPr lang="en-GB" sz="1400" b="1"/>
            <a:t>trusted relationships</a:t>
          </a:r>
        </a:p>
      </dgm:t>
    </dgm:pt>
    <dgm:pt modelId="{38C88253-D8D8-4363-AF6A-469EC345104A}" type="parTrans" cxnId="{AC9ACC11-41DD-4343-9425-66A09641BBAF}">
      <dgm:prSet/>
      <dgm:spPr/>
      <dgm:t>
        <a:bodyPr/>
        <a:lstStyle/>
        <a:p>
          <a:endParaRPr lang="en-GB"/>
        </a:p>
      </dgm:t>
    </dgm:pt>
    <dgm:pt modelId="{C1137B21-28C5-4CB0-A2B0-136EC60FEE9A}" type="sibTrans" cxnId="{AC9ACC11-41DD-4343-9425-66A09641BBAF}">
      <dgm:prSet/>
      <dgm:spPr/>
      <dgm:t>
        <a:bodyPr/>
        <a:lstStyle/>
        <a:p>
          <a:endParaRPr lang="en-GB"/>
        </a:p>
      </dgm:t>
    </dgm:pt>
    <dgm:pt modelId="{1C8741B2-36AD-4D23-88D6-95AF048C0FAB}">
      <dgm:prSet phldrT="[Text]" phldr="0" custT="1"/>
      <dgm:spPr/>
      <dgm:t>
        <a:bodyPr/>
        <a:lstStyle/>
        <a:p>
          <a:endParaRPr lang="en-GB" sz="1400" b="1">
            <a:latin typeface="+mj-lt"/>
          </a:endParaRPr>
        </a:p>
        <a:p>
          <a:r>
            <a:rPr lang="en-GB" sz="1400" b="1">
              <a:latin typeface="+mj-lt"/>
            </a:rPr>
            <a:t>Strengthen delivery of priorities and outcomes locally</a:t>
          </a:r>
        </a:p>
      </dgm:t>
    </dgm:pt>
    <dgm:pt modelId="{F3F89571-90AF-46BD-9AA9-19C9995E0064}" type="parTrans" cxnId="{220931A7-B6CD-40E8-9994-03E9B32F99EA}">
      <dgm:prSet/>
      <dgm:spPr/>
      <dgm:t>
        <a:bodyPr/>
        <a:lstStyle/>
        <a:p>
          <a:endParaRPr lang="en-GB"/>
        </a:p>
      </dgm:t>
    </dgm:pt>
    <dgm:pt modelId="{77927C3F-E477-4D34-9C77-341206E2E671}" type="sibTrans" cxnId="{220931A7-B6CD-40E8-9994-03E9B32F99EA}">
      <dgm:prSet/>
      <dgm:spPr/>
      <dgm:t>
        <a:bodyPr/>
        <a:lstStyle/>
        <a:p>
          <a:endParaRPr lang="en-GB"/>
        </a:p>
      </dgm:t>
    </dgm:pt>
    <dgm:pt modelId="{8D1ADA4D-CA7A-40D6-A505-6B60039AC297}">
      <dgm:prSet custT="1"/>
      <dgm:spPr/>
      <dgm:t>
        <a:bodyPr/>
        <a:lstStyle/>
        <a:p>
          <a:r>
            <a:rPr lang="en-GB" sz="1300" b="1"/>
            <a:t>Build on existing services, assets and knowledge of what works</a:t>
          </a:r>
        </a:p>
      </dgm:t>
    </dgm:pt>
    <dgm:pt modelId="{A3371E4C-500E-4B7D-8483-FD2B9A98EA5E}" type="parTrans" cxnId="{78216A19-5FCF-43C6-8013-1C988A27FDC4}">
      <dgm:prSet/>
      <dgm:spPr/>
      <dgm:t>
        <a:bodyPr/>
        <a:lstStyle/>
        <a:p>
          <a:endParaRPr lang="en-GB"/>
        </a:p>
      </dgm:t>
    </dgm:pt>
    <dgm:pt modelId="{603275B9-3C5F-46DD-AD87-DE0A006B602C}" type="sibTrans" cxnId="{78216A19-5FCF-43C6-8013-1C988A27FDC4}">
      <dgm:prSet/>
      <dgm:spPr/>
      <dgm:t>
        <a:bodyPr/>
        <a:lstStyle/>
        <a:p>
          <a:endParaRPr lang="en-GB"/>
        </a:p>
      </dgm:t>
    </dgm:pt>
    <dgm:pt modelId="{EAF1C3CB-B3C4-4E4E-8FBB-98F4CCAE6C6E}">
      <dgm:prSet custT="1"/>
      <dgm:spPr/>
      <dgm:t>
        <a:bodyPr/>
        <a:lstStyle/>
        <a:p>
          <a:r>
            <a:rPr lang="en-GB" sz="1400" b="1"/>
            <a:t>Partnerships with SGB’s and clubs </a:t>
          </a:r>
          <a:r>
            <a:rPr lang="en-GB" sz="1400"/>
            <a:t>to help clubs support transition</a:t>
          </a:r>
        </a:p>
      </dgm:t>
    </dgm:pt>
    <dgm:pt modelId="{A33428AF-6D47-435C-8F84-DBD9AF01B68E}" type="parTrans" cxnId="{E481630E-80A7-4968-9306-01F387AB5EB5}">
      <dgm:prSet/>
      <dgm:spPr/>
      <dgm:t>
        <a:bodyPr/>
        <a:lstStyle/>
        <a:p>
          <a:endParaRPr lang="en-GB"/>
        </a:p>
      </dgm:t>
    </dgm:pt>
    <dgm:pt modelId="{896A0C6F-6600-48C5-9A01-D949AC245968}" type="sibTrans" cxnId="{E481630E-80A7-4968-9306-01F387AB5EB5}">
      <dgm:prSet/>
      <dgm:spPr/>
      <dgm:t>
        <a:bodyPr/>
        <a:lstStyle/>
        <a:p>
          <a:endParaRPr lang="en-GB"/>
        </a:p>
      </dgm:t>
    </dgm:pt>
    <dgm:pt modelId="{134B1E00-F4EB-4EED-980C-4C9595E7E74E}" type="pres">
      <dgm:prSet presAssocID="{849A84AB-9AD8-420D-8AF5-108114151047}" presName="compositeShape" presStyleCnt="0">
        <dgm:presLayoutVars>
          <dgm:chMax val="7"/>
          <dgm:dir/>
          <dgm:resizeHandles val="exact"/>
        </dgm:presLayoutVars>
      </dgm:prSet>
      <dgm:spPr/>
    </dgm:pt>
    <dgm:pt modelId="{CAF8C703-AEC0-458D-9899-7898BCFAACA9}" type="pres">
      <dgm:prSet presAssocID="{849A84AB-9AD8-420D-8AF5-108114151047}" presName="wedge1" presStyleLbl="node1" presStyleIdx="0" presStyleCnt="7"/>
      <dgm:spPr/>
    </dgm:pt>
    <dgm:pt modelId="{DAED231C-0EE6-4635-9AF8-D0E77066E47B}" type="pres">
      <dgm:prSet presAssocID="{849A84AB-9AD8-420D-8AF5-108114151047}" presName="dummy1a" presStyleCnt="0"/>
      <dgm:spPr/>
    </dgm:pt>
    <dgm:pt modelId="{4360312B-4856-44BC-B6F3-142F1D3E37A9}" type="pres">
      <dgm:prSet presAssocID="{849A84AB-9AD8-420D-8AF5-108114151047}" presName="dummy1b" presStyleCnt="0"/>
      <dgm:spPr/>
    </dgm:pt>
    <dgm:pt modelId="{8E0AC084-8CA7-4DC8-AAD7-25944198EFF8}" type="pres">
      <dgm:prSet presAssocID="{849A84AB-9AD8-420D-8AF5-108114151047}" presName="wedge1Tx" presStyleLbl="node1" presStyleIdx="0" presStyleCnt="7">
        <dgm:presLayoutVars>
          <dgm:chMax val="0"/>
          <dgm:chPref val="0"/>
          <dgm:bulletEnabled val="1"/>
        </dgm:presLayoutVars>
      </dgm:prSet>
      <dgm:spPr/>
    </dgm:pt>
    <dgm:pt modelId="{A3601542-FD9F-4D87-80E1-CB5D1C9B2647}" type="pres">
      <dgm:prSet presAssocID="{849A84AB-9AD8-420D-8AF5-108114151047}" presName="wedge2" presStyleLbl="node1" presStyleIdx="1" presStyleCnt="7"/>
      <dgm:spPr/>
    </dgm:pt>
    <dgm:pt modelId="{08ED5C7C-13C6-4EA3-8A77-6CA4639E9940}" type="pres">
      <dgm:prSet presAssocID="{849A84AB-9AD8-420D-8AF5-108114151047}" presName="dummy2a" presStyleCnt="0"/>
      <dgm:spPr/>
    </dgm:pt>
    <dgm:pt modelId="{1E3AB500-1190-455F-8EE8-7F8F9F83F8DA}" type="pres">
      <dgm:prSet presAssocID="{849A84AB-9AD8-420D-8AF5-108114151047}" presName="dummy2b" presStyleCnt="0"/>
      <dgm:spPr/>
    </dgm:pt>
    <dgm:pt modelId="{395B6228-73DC-4BF5-B5DB-AB8984FC0FF3}" type="pres">
      <dgm:prSet presAssocID="{849A84AB-9AD8-420D-8AF5-108114151047}" presName="wedge2Tx" presStyleLbl="node1" presStyleIdx="1" presStyleCnt="7">
        <dgm:presLayoutVars>
          <dgm:chMax val="0"/>
          <dgm:chPref val="0"/>
          <dgm:bulletEnabled val="1"/>
        </dgm:presLayoutVars>
      </dgm:prSet>
      <dgm:spPr/>
    </dgm:pt>
    <dgm:pt modelId="{7E1ABBAC-4DCF-43A1-8F28-CAB6D953BD8C}" type="pres">
      <dgm:prSet presAssocID="{849A84AB-9AD8-420D-8AF5-108114151047}" presName="wedge3" presStyleLbl="node1" presStyleIdx="2" presStyleCnt="7"/>
      <dgm:spPr/>
    </dgm:pt>
    <dgm:pt modelId="{8FE66AD3-76C5-466E-AB78-76A5453D0347}" type="pres">
      <dgm:prSet presAssocID="{849A84AB-9AD8-420D-8AF5-108114151047}" presName="dummy3a" presStyleCnt="0"/>
      <dgm:spPr/>
    </dgm:pt>
    <dgm:pt modelId="{69B10C4D-C851-4DC4-A742-09C280919C7B}" type="pres">
      <dgm:prSet presAssocID="{849A84AB-9AD8-420D-8AF5-108114151047}" presName="dummy3b" presStyleCnt="0"/>
      <dgm:spPr/>
    </dgm:pt>
    <dgm:pt modelId="{E3787330-2686-404F-94CF-2F00775C41B4}" type="pres">
      <dgm:prSet presAssocID="{849A84AB-9AD8-420D-8AF5-108114151047}" presName="wedge3Tx" presStyleLbl="node1" presStyleIdx="2" presStyleCnt="7">
        <dgm:presLayoutVars>
          <dgm:chMax val="0"/>
          <dgm:chPref val="0"/>
          <dgm:bulletEnabled val="1"/>
        </dgm:presLayoutVars>
      </dgm:prSet>
      <dgm:spPr/>
    </dgm:pt>
    <dgm:pt modelId="{FB5DB5CA-DBDB-419C-89CA-97A55237B974}" type="pres">
      <dgm:prSet presAssocID="{849A84AB-9AD8-420D-8AF5-108114151047}" presName="wedge4" presStyleLbl="node1" presStyleIdx="3" presStyleCnt="7"/>
      <dgm:spPr/>
    </dgm:pt>
    <dgm:pt modelId="{1AA44170-DEBB-42C5-ABEB-B51107A6EC84}" type="pres">
      <dgm:prSet presAssocID="{849A84AB-9AD8-420D-8AF5-108114151047}" presName="dummy4a" presStyleCnt="0"/>
      <dgm:spPr/>
    </dgm:pt>
    <dgm:pt modelId="{38C27B4C-5EAB-45A8-B776-1E50C2DF7EFA}" type="pres">
      <dgm:prSet presAssocID="{849A84AB-9AD8-420D-8AF5-108114151047}" presName="dummy4b" presStyleCnt="0"/>
      <dgm:spPr/>
    </dgm:pt>
    <dgm:pt modelId="{03D506FA-DF17-432C-823C-F6BB6B33AD43}" type="pres">
      <dgm:prSet presAssocID="{849A84AB-9AD8-420D-8AF5-108114151047}" presName="wedge4Tx" presStyleLbl="node1" presStyleIdx="3" presStyleCnt="7">
        <dgm:presLayoutVars>
          <dgm:chMax val="0"/>
          <dgm:chPref val="0"/>
          <dgm:bulletEnabled val="1"/>
        </dgm:presLayoutVars>
      </dgm:prSet>
      <dgm:spPr/>
    </dgm:pt>
    <dgm:pt modelId="{E8AD4D34-43F8-4E53-9E27-FC0647BD99B1}" type="pres">
      <dgm:prSet presAssocID="{849A84AB-9AD8-420D-8AF5-108114151047}" presName="wedge5" presStyleLbl="node1" presStyleIdx="4" presStyleCnt="7"/>
      <dgm:spPr/>
    </dgm:pt>
    <dgm:pt modelId="{5F16608C-917E-49AD-967A-940D80FFB470}" type="pres">
      <dgm:prSet presAssocID="{849A84AB-9AD8-420D-8AF5-108114151047}" presName="dummy5a" presStyleCnt="0"/>
      <dgm:spPr/>
    </dgm:pt>
    <dgm:pt modelId="{45DB9955-C6EF-4A8B-9E46-DAA0E9CCADE1}" type="pres">
      <dgm:prSet presAssocID="{849A84AB-9AD8-420D-8AF5-108114151047}" presName="dummy5b" presStyleCnt="0"/>
      <dgm:spPr/>
    </dgm:pt>
    <dgm:pt modelId="{2CCD6B81-D1AE-4602-A874-A828D32FE95D}" type="pres">
      <dgm:prSet presAssocID="{849A84AB-9AD8-420D-8AF5-108114151047}" presName="wedge5Tx" presStyleLbl="node1" presStyleIdx="4" presStyleCnt="7">
        <dgm:presLayoutVars>
          <dgm:chMax val="0"/>
          <dgm:chPref val="0"/>
          <dgm:bulletEnabled val="1"/>
        </dgm:presLayoutVars>
      </dgm:prSet>
      <dgm:spPr/>
    </dgm:pt>
    <dgm:pt modelId="{534E8914-498A-420B-9D3B-8F1AB2B15E77}" type="pres">
      <dgm:prSet presAssocID="{849A84AB-9AD8-420D-8AF5-108114151047}" presName="wedge6" presStyleLbl="node1" presStyleIdx="5" presStyleCnt="7"/>
      <dgm:spPr/>
    </dgm:pt>
    <dgm:pt modelId="{480D30D3-84DA-4451-8AD4-164A22BE6536}" type="pres">
      <dgm:prSet presAssocID="{849A84AB-9AD8-420D-8AF5-108114151047}" presName="dummy6a" presStyleCnt="0"/>
      <dgm:spPr/>
    </dgm:pt>
    <dgm:pt modelId="{DA3AD411-1CB3-4B4B-884E-4F7FD4021AC3}" type="pres">
      <dgm:prSet presAssocID="{849A84AB-9AD8-420D-8AF5-108114151047}" presName="dummy6b" presStyleCnt="0"/>
      <dgm:spPr/>
    </dgm:pt>
    <dgm:pt modelId="{C5FA2AA3-3638-4348-86B5-5D1FD9F8072C}" type="pres">
      <dgm:prSet presAssocID="{849A84AB-9AD8-420D-8AF5-108114151047}" presName="wedge6Tx" presStyleLbl="node1" presStyleIdx="5" presStyleCnt="7">
        <dgm:presLayoutVars>
          <dgm:chMax val="0"/>
          <dgm:chPref val="0"/>
          <dgm:bulletEnabled val="1"/>
        </dgm:presLayoutVars>
      </dgm:prSet>
      <dgm:spPr/>
    </dgm:pt>
    <dgm:pt modelId="{B679F88F-5C57-44EE-8510-0041E37C57FE}" type="pres">
      <dgm:prSet presAssocID="{849A84AB-9AD8-420D-8AF5-108114151047}" presName="wedge7" presStyleLbl="node1" presStyleIdx="6" presStyleCnt="7"/>
      <dgm:spPr/>
    </dgm:pt>
    <dgm:pt modelId="{93ED6711-EF66-455E-83C0-4EBB52E07870}" type="pres">
      <dgm:prSet presAssocID="{849A84AB-9AD8-420D-8AF5-108114151047}" presName="dummy7a" presStyleCnt="0"/>
      <dgm:spPr/>
    </dgm:pt>
    <dgm:pt modelId="{650D3EFA-1750-42FC-B35B-375A69738E22}" type="pres">
      <dgm:prSet presAssocID="{849A84AB-9AD8-420D-8AF5-108114151047}" presName="dummy7b" presStyleCnt="0"/>
      <dgm:spPr/>
    </dgm:pt>
    <dgm:pt modelId="{09090AD9-E302-482A-B028-F12FA053C670}" type="pres">
      <dgm:prSet presAssocID="{849A84AB-9AD8-420D-8AF5-108114151047}" presName="wedge7Tx" presStyleLbl="node1" presStyleIdx="6" presStyleCnt="7">
        <dgm:presLayoutVars>
          <dgm:chMax val="0"/>
          <dgm:chPref val="0"/>
          <dgm:bulletEnabled val="1"/>
        </dgm:presLayoutVars>
      </dgm:prSet>
      <dgm:spPr/>
    </dgm:pt>
    <dgm:pt modelId="{49E2B489-6354-43DB-A16A-285D81AB440D}" type="pres">
      <dgm:prSet presAssocID="{6136B916-8742-42C8-9BDA-EEF53ACC67C8}" presName="arrowWedge1" presStyleLbl="fgSibTrans2D1" presStyleIdx="0" presStyleCnt="7"/>
      <dgm:spPr/>
    </dgm:pt>
    <dgm:pt modelId="{8DB14922-912E-49A6-BEFB-89FA380469EC}" type="pres">
      <dgm:prSet presAssocID="{DC5EB8F9-986F-432E-ABA8-A12A4974751F}" presName="arrowWedge2" presStyleLbl="fgSibTrans2D1" presStyleIdx="1" presStyleCnt="7"/>
      <dgm:spPr/>
    </dgm:pt>
    <dgm:pt modelId="{ACEAC798-EA88-48C2-8550-6A8BD1F4242C}" type="pres">
      <dgm:prSet presAssocID="{603275B9-3C5F-46DD-AD87-DE0A006B602C}" presName="arrowWedge3" presStyleLbl="fgSibTrans2D1" presStyleIdx="2" presStyleCnt="7"/>
      <dgm:spPr/>
    </dgm:pt>
    <dgm:pt modelId="{A7EE23E4-0C7C-47E6-BBB8-EC64A4CEB3E1}" type="pres">
      <dgm:prSet presAssocID="{E0C12CEC-889B-4117-B514-C4F19F7E6FB8}" presName="arrowWedge4" presStyleLbl="fgSibTrans2D1" presStyleIdx="3" presStyleCnt="7"/>
      <dgm:spPr/>
    </dgm:pt>
    <dgm:pt modelId="{C538FEF3-E746-47DD-AAE1-5716C47A12FC}" type="pres">
      <dgm:prSet presAssocID="{C1137B21-28C5-4CB0-A2B0-136EC60FEE9A}" presName="arrowWedge5" presStyleLbl="fgSibTrans2D1" presStyleIdx="4" presStyleCnt="7"/>
      <dgm:spPr/>
    </dgm:pt>
    <dgm:pt modelId="{8FA19502-84C5-4B34-8C3C-8ACC3D2363F5}" type="pres">
      <dgm:prSet presAssocID="{896A0C6F-6600-48C5-9A01-D949AC245968}" presName="arrowWedge6" presStyleLbl="fgSibTrans2D1" presStyleIdx="5" presStyleCnt="7"/>
      <dgm:spPr/>
    </dgm:pt>
    <dgm:pt modelId="{2F8B72BB-12BF-448E-909A-1B639DDBFAEE}" type="pres">
      <dgm:prSet presAssocID="{77927C3F-E477-4D34-9C77-341206E2E671}" presName="arrowWedge7" presStyleLbl="fgSibTrans2D1" presStyleIdx="6" presStyleCnt="7"/>
      <dgm:spPr/>
    </dgm:pt>
  </dgm:ptLst>
  <dgm:cxnLst>
    <dgm:cxn modelId="{9716AE05-5B6C-4F74-A2B8-E5EDF60D1B36}" type="presOf" srcId="{1C8741B2-36AD-4D23-88D6-95AF048C0FAB}" destId="{09090AD9-E302-482A-B028-F12FA053C670}" srcOrd="1" destOrd="0" presId="urn:microsoft.com/office/officeart/2005/8/layout/cycle8"/>
    <dgm:cxn modelId="{C9337E09-8BD9-4D07-8E53-A8431889611B}" type="presOf" srcId="{4154B12A-B580-411D-A448-B4C9689D6079}" destId="{03D506FA-DF17-432C-823C-F6BB6B33AD43}" srcOrd="1" destOrd="0" presId="urn:microsoft.com/office/officeart/2005/8/layout/cycle8"/>
    <dgm:cxn modelId="{E481630E-80A7-4968-9306-01F387AB5EB5}" srcId="{849A84AB-9AD8-420D-8AF5-108114151047}" destId="{EAF1C3CB-B3C4-4E4E-8FBB-98F4CCAE6C6E}" srcOrd="5" destOrd="0" parTransId="{A33428AF-6D47-435C-8F84-DBD9AF01B68E}" sibTransId="{896A0C6F-6600-48C5-9A01-D949AC245968}"/>
    <dgm:cxn modelId="{04DDF80F-9855-4A22-92E1-38DFC7993B3F}" srcId="{849A84AB-9AD8-420D-8AF5-108114151047}" destId="{1DED3003-EDAC-4A35-A524-CD24D64F935C}" srcOrd="1" destOrd="0" parTransId="{E1060408-6AF5-4EE6-B24F-CEDF30272A6E}" sibTransId="{DC5EB8F9-986F-432E-ABA8-A12A4974751F}"/>
    <dgm:cxn modelId="{AC9ACC11-41DD-4343-9425-66A09641BBAF}" srcId="{849A84AB-9AD8-420D-8AF5-108114151047}" destId="{6713E78D-6D25-4D9D-8604-D94CF7642B85}" srcOrd="4" destOrd="0" parTransId="{38C88253-D8D8-4363-AF6A-469EC345104A}" sibTransId="{C1137B21-28C5-4CB0-A2B0-136EC60FEE9A}"/>
    <dgm:cxn modelId="{8389A416-3B7E-4424-927F-37A7F0523FAF}" type="presOf" srcId="{6713E78D-6D25-4D9D-8604-D94CF7642B85}" destId="{E8AD4D34-43F8-4E53-9E27-FC0647BD99B1}" srcOrd="0" destOrd="0" presId="urn:microsoft.com/office/officeart/2005/8/layout/cycle8"/>
    <dgm:cxn modelId="{78216A19-5FCF-43C6-8013-1C988A27FDC4}" srcId="{849A84AB-9AD8-420D-8AF5-108114151047}" destId="{8D1ADA4D-CA7A-40D6-A505-6B60039AC297}" srcOrd="2" destOrd="0" parTransId="{A3371E4C-500E-4B7D-8483-FD2B9A98EA5E}" sibTransId="{603275B9-3C5F-46DD-AD87-DE0A006B602C}"/>
    <dgm:cxn modelId="{8FCDF21E-EA1E-4D5E-98A1-84E008B8CA30}" type="presOf" srcId="{1C8741B2-36AD-4D23-88D6-95AF048C0FAB}" destId="{B679F88F-5C57-44EE-8510-0041E37C57FE}" srcOrd="0" destOrd="0" presId="urn:microsoft.com/office/officeart/2005/8/layout/cycle8"/>
    <dgm:cxn modelId="{6AE4BF2C-248F-41DA-BE69-88DC8EA0D098}" type="presOf" srcId="{4154B12A-B580-411D-A448-B4C9689D6079}" destId="{FB5DB5CA-DBDB-419C-89CA-97A55237B974}" srcOrd="0" destOrd="0" presId="urn:microsoft.com/office/officeart/2005/8/layout/cycle8"/>
    <dgm:cxn modelId="{0EDC8F31-8AD7-4603-AF9A-2BEAAEAFF53A}" srcId="{849A84AB-9AD8-420D-8AF5-108114151047}" destId="{C8D6B10B-3D86-498C-95C0-4F8DC95C1C07}" srcOrd="0" destOrd="0" parTransId="{BA5DB043-D777-4581-A4B9-583C507E4863}" sibTransId="{6136B916-8742-42C8-9BDA-EEF53ACC67C8}"/>
    <dgm:cxn modelId="{C0EFC061-3415-41E6-9756-569B86F836AA}" type="presOf" srcId="{8D1ADA4D-CA7A-40D6-A505-6B60039AC297}" destId="{E3787330-2686-404F-94CF-2F00775C41B4}" srcOrd="1" destOrd="0" presId="urn:microsoft.com/office/officeart/2005/8/layout/cycle8"/>
    <dgm:cxn modelId="{312D1366-A990-472B-B1A6-C92919C88134}" type="presOf" srcId="{EAF1C3CB-B3C4-4E4E-8FBB-98F4CCAE6C6E}" destId="{C5FA2AA3-3638-4348-86B5-5D1FD9F8072C}" srcOrd="1" destOrd="0" presId="urn:microsoft.com/office/officeart/2005/8/layout/cycle8"/>
    <dgm:cxn modelId="{B209B450-0329-45F6-B9F0-854A04B0FC66}" srcId="{849A84AB-9AD8-420D-8AF5-108114151047}" destId="{4154B12A-B580-411D-A448-B4C9689D6079}" srcOrd="3" destOrd="0" parTransId="{51AD1C1B-49E3-47AE-BB2B-B21D69088AB5}" sibTransId="{E0C12CEC-889B-4117-B514-C4F19F7E6FB8}"/>
    <dgm:cxn modelId="{70A4DE72-4063-46F8-9844-159EC5D907BF}" type="presOf" srcId="{C8D6B10B-3D86-498C-95C0-4F8DC95C1C07}" destId="{8E0AC084-8CA7-4DC8-AAD7-25944198EFF8}" srcOrd="1" destOrd="0" presId="urn:microsoft.com/office/officeart/2005/8/layout/cycle8"/>
    <dgm:cxn modelId="{0899AC86-97C6-469A-9362-6ACB9DEB5CC5}" type="presOf" srcId="{C8D6B10B-3D86-498C-95C0-4F8DC95C1C07}" destId="{CAF8C703-AEC0-458D-9899-7898BCFAACA9}" srcOrd="0" destOrd="0" presId="urn:microsoft.com/office/officeart/2005/8/layout/cycle8"/>
    <dgm:cxn modelId="{220931A7-B6CD-40E8-9994-03E9B32F99EA}" srcId="{849A84AB-9AD8-420D-8AF5-108114151047}" destId="{1C8741B2-36AD-4D23-88D6-95AF048C0FAB}" srcOrd="6" destOrd="0" parTransId="{F3F89571-90AF-46BD-9AA9-19C9995E0064}" sibTransId="{77927C3F-E477-4D34-9C77-341206E2E671}"/>
    <dgm:cxn modelId="{3459D5BA-36ED-47CE-83F1-F1CF9AC61E5C}" type="presOf" srcId="{8D1ADA4D-CA7A-40D6-A505-6B60039AC297}" destId="{7E1ABBAC-4DCF-43A1-8F28-CAB6D953BD8C}" srcOrd="0" destOrd="0" presId="urn:microsoft.com/office/officeart/2005/8/layout/cycle8"/>
    <dgm:cxn modelId="{7005EBD1-09F4-42FA-AC32-8B6A76024062}" type="presOf" srcId="{EAF1C3CB-B3C4-4E4E-8FBB-98F4CCAE6C6E}" destId="{534E8914-498A-420B-9D3B-8F1AB2B15E77}" srcOrd="0" destOrd="0" presId="urn:microsoft.com/office/officeart/2005/8/layout/cycle8"/>
    <dgm:cxn modelId="{2A7EAAD8-83A0-4096-87E8-BD7B66139A88}" type="presOf" srcId="{1DED3003-EDAC-4A35-A524-CD24D64F935C}" destId="{395B6228-73DC-4BF5-B5DB-AB8984FC0FF3}" srcOrd="1" destOrd="0" presId="urn:microsoft.com/office/officeart/2005/8/layout/cycle8"/>
    <dgm:cxn modelId="{359339E5-3EC3-4958-A3E1-06C62EB4F1AE}" type="presOf" srcId="{849A84AB-9AD8-420D-8AF5-108114151047}" destId="{134B1E00-F4EB-4EED-980C-4C9595E7E74E}" srcOrd="0" destOrd="0" presId="urn:microsoft.com/office/officeart/2005/8/layout/cycle8"/>
    <dgm:cxn modelId="{D8CBF8EC-6DE9-4A08-8B8D-FB78DDB8D6EA}" type="presOf" srcId="{1DED3003-EDAC-4A35-A524-CD24D64F935C}" destId="{A3601542-FD9F-4D87-80E1-CB5D1C9B2647}" srcOrd="0" destOrd="0" presId="urn:microsoft.com/office/officeart/2005/8/layout/cycle8"/>
    <dgm:cxn modelId="{619B5EED-4603-42B4-8122-02DE024DB964}" type="presOf" srcId="{6713E78D-6D25-4D9D-8604-D94CF7642B85}" destId="{2CCD6B81-D1AE-4602-A874-A828D32FE95D}" srcOrd="1" destOrd="0" presId="urn:microsoft.com/office/officeart/2005/8/layout/cycle8"/>
    <dgm:cxn modelId="{B25BA1D5-C74E-40F4-A81F-C8FACE5A652C}" type="presParOf" srcId="{134B1E00-F4EB-4EED-980C-4C9595E7E74E}" destId="{CAF8C703-AEC0-458D-9899-7898BCFAACA9}" srcOrd="0" destOrd="0" presId="urn:microsoft.com/office/officeart/2005/8/layout/cycle8"/>
    <dgm:cxn modelId="{D4E9259F-70BC-409F-BCC9-577DC6FE4B63}" type="presParOf" srcId="{134B1E00-F4EB-4EED-980C-4C9595E7E74E}" destId="{DAED231C-0EE6-4635-9AF8-D0E77066E47B}" srcOrd="1" destOrd="0" presId="urn:microsoft.com/office/officeart/2005/8/layout/cycle8"/>
    <dgm:cxn modelId="{337CB756-017B-4760-80C9-C5F1128CC02A}" type="presParOf" srcId="{134B1E00-F4EB-4EED-980C-4C9595E7E74E}" destId="{4360312B-4856-44BC-B6F3-142F1D3E37A9}" srcOrd="2" destOrd="0" presId="urn:microsoft.com/office/officeart/2005/8/layout/cycle8"/>
    <dgm:cxn modelId="{1065F7A7-6EB6-4B03-A426-753436B33C0E}" type="presParOf" srcId="{134B1E00-F4EB-4EED-980C-4C9595E7E74E}" destId="{8E0AC084-8CA7-4DC8-AAD7-25944198EFF8}" srcOrd="3" destOrd="0" presId="urn:microsoft.com/office/officeart/2005/8/layout/cycle8"/>
    <dgm:cxn modelId="{2E7469DF-2E1F-47EC-9D22-658680A87827}" type="presParOf" srcId="{134B1E00-F4EB-4EED-980C-4C9595E7E74E}" destId="{A3601542-FD9F-4D87-80E1-CB5D1C9B2647}" srcOrd="4" destOrd="0" presId="urn:microsoft.com/office/officeart/2005/8/layout/cycle8"/>
    <dgm:cxn modelId="{4E26488E-AAC1-4EA1-9C2B-C5DAB2C55E28}" type="presParOf" srcId="{134B1E00-F4EB-4EED-980C-4C9595E7E74E}" destId="{08ED5C7C-13C6-4EA3-8A77-6CA4639E9940}" srcOrd="5" destOrd="0" presId="urn:microsoft.com/office/officeart/2005/8/layout/cycle8"/>
    <dgm:cxn modelId="{C12E0F07-0994-4463-ACA0-6F37998F5683}" type="presParOf" srcId="{134B1E00-F4EB-4EED-980C-4C9595E7E74E}" destId="{1E3AB500-1190-455F-8EE8-7F8F9F83F8DA}" srcOrd="6" destOrd="0" presId="urn:microsoft.com/office/officeart/2005/8/layout/cycle8"/>
    <dgm:cxn modelId="{FCC89FC0-9774-4A19-9A96-F9B06FD11BE1}" type="presParOf" srcId="{134B1E00-F4EB-4EED-980C-4C9595E7E74E}" destId="{395B6228-73DC-4BF5-B5DB-AB8984FC0FF3}" srcOrd="7" destOrd="0" presId="urn:microsoft.com/office/officeart/2005/8/layout/cycle8"/>
    <dgm:cxn modelId="{E5A3B6A4-072F-4AA8-9053-E26A5866DA9C}" type="presParOf" srcId="{134B1E00-F4EB-4EED-980C-4C9595E7E74E}" destId="{7E1ABBAC-4DCF-43A1-8F28-CAB6D953BD8C}" srcOrd="8" destOrd="0" presId="urn:microsoft.com/office/officeart/2005/8/layout/cycle8"/>
    <dgm:cxn modelId="{2ED615DF-3CD5-46AE-9E96-ABFA51CACA20}" type="presParOf" srcId="{134B1E00-F4EB-4EED-980C-4C9595E7E74E}" destId="{8FE66AD3-76C5-466E-AB78-76A5453D0347}" srcOrd="9" destOrd="0" presId="urn:microsoft.com/office/officeart/2005/8/layout/cycle8"/>
    <dgm:cxn modelId="{99347AE8-E280-414F-913F-CB5DFABD587C}" type="presParOf" srcId="{134B1E00-F4EB-4EED-980C-4C9595E7E74E}" destId="{69B10C4D-C851-4DC4-A742-09C280919C7B}" srcOrd="10" destOrd="0" presId="urn:microsoft.com/office/officeart/2005/8/layout/cycle8"/>
    <dgm:cxn modelId="{C4CED58A-A292-4950-97C9-1F57699C48F6}" type="presParOf" srcId="{134B1E00-F4EB-4EED-980C-4C9595E7E74E}" destId="{E3787330-2686-404F-94CF-2F00775C41B4}" srcOrd="11" destOrd="0" presId="urn:microsoft.com/office/officeart/2005/8/layout/cycle8"/>
    <dgm:cxn modelId="{892948CC-C47D-408B-968F-386FA8964538}" type="presParOf" srcId="{134B1E00-F4EB-4EED-980C-4C9595E7E74E}" destId="{FB5DB5CA-DBDB-419C-89CA-97A55237B974}" srcOrd="12" destOrd="0" presId="urn:microsoft.com/office/officeart/2005/8/layout/cycle8"/>
    <dgm:cxn modelId="{7332CF68-4EF8-47CD-9445-0D39B16EE24A}" type="presParOf" srcId="{134B1E00-F4EB-4EED-980C-4C9595E7E74E}" destId="{1AA44170-DEBB-42C5-ABEB-B51107A6EC84}" srcOrd="13" destOrd="0" presId="urn:microsoft.com/office/officeart/2005/8/layout/cycle8"/>
    <dgm:cxn modelId="{DB3C77DF-257F-4AEC-9FBF-DD1E5C982C38}" type="presParOf" srcId="{134B1E00-F4EB-4EED-980C-4C9595E7E74E}" destId="{38C27B4C-5EAB-45A8-B776-1E50C2DF7EFA}" srcOrd="14" destOrd="0" presId="urn:microsoft.com/office/officeart/2005/8/layout/cycle8"/>
    <dgm:cxn modelId="{9B0D9098-7476-407A-9A42-56E72C0EC1E6}" type="presParOf" srcId="{134B1E00-F4EB-4EED-980C-4C9595E7E74E}" destId="{03D506FA-DF17-432C-823C-F6BB6B33AD43}" srcOrd="15" destOrd="0" presId="urn:microsoft.com/office/officeart/2005/8/layout/cycle8"/>
    <dgm:cxn modelId="{4DE62D60-22A4-45B9-9ED0-2BD0872C43C6}" type="presParOf" srcId="{134B1E00-F4EB-4EED-980C-4C9595E7E74E}" destId="{E8AD4D34-43F8-4E53-9E27-FC0647BD99B1}" srcOrd="16" destOrd="0" presId="urn:microsoft.com/office/officeart/2005/8/layout/cycle8"/>
    <dgm:cxn modelId="{A8179A8E-6721-48AF-877C-07622A2F6036}" type="presParOf" srcId="{134B1E00-F4EB-4EED-980C-4C9595E7E74E}" destId="{5F16608C-917E-49AD-967A-940D80FFB470}" srcOrd="17" destOrd="0" presId="urn:microsoft.com/office/officeart/2005/8/layout/cycle8"/>
    <dgm:cxn modelId="{FDB4D40D-FFA4-4CAE-936B-FCC701E3470D}" type="presParOf" srcId="{134B1E00-F4EB-4EED-980C-4C9595E7E74E}" destId="{45DB9955-C6EF-4A8B-9E46-DAA0E9CCADE1}" srcOrd="18" destOrd="0" presId="urn:microsoft.com/office/officeart/2005/8/layout/cycle8"/>
    <dgm:cxn modelId="{E2C047C0-5EE8-45EA-90AC-D99BD59D73E7}" type="presParOf" srcId="{134B1E00-F4EB-4EED-980C-4C9595E7E74E}" destId="{2CCD6B81-D1AE-4602-A874-A828D32FE95D}" srcOrd="19" destOrd="0" presId="urn:microsoft.com/office/officeart/2005/8/layout/cycle8"/>
    <dgm:cxn modelId="{585F4718-634A-4DC5-99A4-19DBE6B01F0E}" type="presParOf" srcId="{134B1E00-F4EB-4EED-980C-4C9595E7E74E}" destId="{534E8914-498A-420B-9D3B-8F1AB2B15E77}" srcOrd="20" destOrd="0" presId="urn:microsoft.com/office/officeart/2005/8/layout/cycle8"/>
    <dgm:cxn modelId="{9BDCD204-9B6D-4994-8EE1-27535E0D8B1F}" type="presParOf" srcId="{134B1E00-F4EB-4EED-980C-4C9595E7E74E}" destId="{480D30D3-84DA-4451-8AD4-164A22BE6536}" srcOrd="21" destOrd="0" presId="urn:microsoft.com/office/officeart/2005/8/layout/cycle8"/>
    <dgm:cxn modelId="{F6FFF831-CBC9-4CC2-B0A5-0470E9C912C9}" type="presParOf" srcId="{134B1E00-F4EB-4EED-980C-4C9595E7E74E}" destId="{DA3AD411-1CB3-4B4B-884E-4F7FD4021AC3}" srcOrd="22" destOrd="0" presId="urn:microsoft.com/office/officeart/2005/8/layout/cycle8"/>
    <dgm:cxn modelId="{D9A2985F-FBAA-43C7-BEA6-A315FF23C56C}" type="presParOf" srcId="{134B1E00-F4EB-4EED-980C-4C9595E7E74E}" destId="{C5FA2AA3-3638-4348-86B5-5D1FD9F8072C}" srcOrd="23" destOrd="0" presId="urn:microsoft.com/office/officeart/2005/8/layout/cycle8"/>
    <dgm:cxn modelId="{54BE2DE6-CECB-41DC-ABD8-A6B294EFCAFA}" type="presParOf" srcId="{134B1E00-F4EB-4EED-980C-4C9595E7E74E}" destId="{B679F88F-5C57-44EE-8510-0041E37C57FE}" srcOrd="24" destOrd="0" presId="urn:microsoft.com/office/officeart/2005/8/layout/cycle8"/>
    <dgm:cxn modelId="{DBF905A4-928C-4A0B-A0E9-9D4F28A0F814}" type="presParOf" srcId="{134B1E00-F4EB-4EED-980C-4C9595E7E74E}" destId="{93ED6711-EF66-455E-83C0-4EBB52E07870}" srcOrd="25" destOrd="0" presId="urn:microsoft.com/office/officeart/2005/8/layout/cycle8"/>
    <dgm:cxn modelId="{ADF633F5-E1FA-4017-AC7C-1F07AE8A8CA5}" type="presParOf" srcId="{134B1E00-F4EB-4EED-980C-4C9595E7E74E}" destId="{650D3EFA-1750-42FC-B35B-375A69738E22}" srcOrd="26" destOrd="0" presId="urn:microsoft.com/office/officeart/2005/8/layout/cycle8"/>
    <dgm:cxn modelId="{7B9A69A9-10E9-41AA-83D3-F4E76DC768A8}" type="presParOf" srcId="{134B1E00-F4EB-4EED-980C-4C9595E7E74E}" destId="{09090AD9-E302-482A-B028-F12FA053C670}" srcOrd="27" destOrd="0" presId="urn:microsoft.com/office/officeart/2005/8/layout/cycle8"/>
    <dgm:cxn modelId="{B46EA93C-5EBF-48CC-B376-33BB0CA8552C}" type="presParOf" srcId="{134B1E00-F4EB-4EED-980C-4C9595E7E74E}" destId="{49E2B489-6354-43DB-A16A-285D81AB440D}" srcOrd="28" destOrd="0" presId="urn:microsoft.com/office/officeart/2005/8/layout/cycle8"/>
    <dgm:cxn modelId="{DCD7E93B-C7EB-41C6-B636-2F250A21614D}" type="presParOf" srcId="{134B1E00-F4EB-4EED-980C-4C9595E7E74E}" destId="{8DB14922-912E-49A6-BEFB-89FA380469EC}" srcOrd="29" destOrd="0" presId="urn:microsoft.com/office/officeart/2005/8/layout/cycle8"/>
    <dgm:cxn modelId="{EDB43FDF-F417-41E9-A504-D4BEBF60F4E0}" type="presParOf" srcId="{134B1E00-F4EB-4EED-980C-4C9595E7E74E}" destId="{ACEAC798-EA88-48C2-8550-6A8BD1F4242C}" srcOrd="30" destOrd="0" presId="urn:microsoft.com/office/officeart/2005/8/layout/cycle8"/>
    <dgm:cxn modelId="{C36C892A-DFC6-479F-A3EA-33D7532D2B08}" type="presParOf" srcId="{134B1E00-F4EB-4EED-980C-4C9595E7E74E}" destId="{A7EE23E4-0C7C-47E6-BBB8-EC64A4CEB3E1}" srcOrd="31" destOrd="0" presId="urn:microsoft.com/office/officeart/2005/8/layout/cycle8"/>
    <dgm:cxn modelId="{10A62BD5-8322-41EC-80BC-3F4911399BDB}" type="presParOf" srcId="{134B1E00-F4EB-4EED-980C-4C9595E7E74E}" destId="{C538FEF3-E746-47DD-AAE1-5716C47A12FC}" srcOrd="32" destOrd="0" presId="urn:microsoft.com/office/officeart/2005/8/layout/cycle8"/>
    <dgm:cxn modelId="{A929CCCE-FBE1-4763-B1B5-E3B6E7C585F8}" type="presParOf" srcId="{134B1E00-F4EB-4EED-980C-4C9595E7E74E}" destId="{8FA19502-84C5-4B34-8C3C-8ACC3D2363F5}" srcOrd="33" destOrd="0" presId="urn:microsoft.com/office/officeart/2005/8/layout/cycle8"/>
    <dgm:cxn modelId="{DC5F1F9E-DD22-4A5F-9BC2-282A888BE3BE}" type="presParOf" srcId="{134B1E00-F4EB-4EED-980C-4C9595E7E74E}" destId="{2F8B72BB-12BF-448E-909A-1B639DDBFAEE}" srcOrd="34" destOrd="0" presId="urn:microsoft.com/office/officeart/2005/8/layout/cycle8"/>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16CAF3-03C8-4D20-BF11-D86C1F9D7562}" type="doc">
      <dgm:prSet loTypeId="urn:microsoft.com/office/officeart/2011/layout/CircleProcess" loCatId="officeonline" qsTypeId="urn:microsoft.com/office/officeart/2005/8/quickstyle/simple2" qsCatId="simple" csTypeId="urn:microsoft.com/office/officeart/2005/8/colors/accent0_1" csCatId="mainScheme" phldr="1"/>
      <dgm:spPr/>
      <dgm:t>
        <a:bodyPr/>
        <a:lstStyle/>
        <a:p>
          <a:endParaRPr lang="en-GB"/>
        </a:p>
      </dgm:t>
    </dgm:pt>
    <dgm:pt modelId="{780CE66C-9977-4DD5-BA47-FF62F7CFD11C}">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GB" sz="1400" kern="1200">
            <a:effectLst/>
            <a:latin typeface="+mn-lt"/>
            <a:ea typeface="+mn-ea"/>
            <a:cs typeface="+mn-cs"/>
          </a:endParaRPr>
        </a:p>
        <a:p>
          <a:pPr marL="0" lvl="0" defTabSz="533400">
            <a:lnSpc>
              <a:spcPct val="90000"/>
            </a:lnSpc>
            <a:spcBef>
              <a:spcPct val="0"/>
            </a:spcBef>
            <a:spcAft>
              <a:spcPct val="35000"/>
            </a:spcAft>
            <a:buNone/>
          </a:pPr>
          <a:r>
            <a:rPr lang="en-GB" sz="1200" b="1"/>
            <a:t>Minority ethnic communities</a:t>
          </a:r>
        </a:p>
      </dgm:t>
    </dgm:pt>
    <dgm:pt modelId="{DC727C56-6F20-4220-98BC-82D4086374D6}" type="parTrans" cxnId="{ED7B3CC4-77C7-4756-B59A-27D71FB15D50}">
      <dgm:prSet/>
      <dgm:spPr/>
      <dgm:t>
        <a:bodyPr/>
        <a:lstStyle/>
        <a:p>
          <a:endParaRPr lang="en-GB"/>
        </a:p>
      </dgm:t>
    </dgm:pt>
    <dgm:pt modelId="{7B6B00C8-E7B4-439D-971A-6CB36FF3EBFF}" type="sibTrans" cxnId="{ED7B3CC4-77C7-4756-B59A-27D71FB15D50}">
      <dgm:prSet/>
      <dgm:spPr/>
      <dgm:t>
        <a:bodyPr/>
        <a:lstStyle/>
        <a:p>
          <a:endParaRPr lang="en-GB"/>
        </a:p>
      </dgm:t>
    </dgm:pt>
    <dgm:pt modelId="{0900308B-74E4-4F5B-B254-547427EF3089}">
      <dgm:prSet custT="1"/>
      <dgm:spPr/>
      <dgm:t>
        <a:bodyPr/>
        <a:lstStyle/>
        <a:p>
          <a:r>
            <a:rPr lang="en-GB" sz="1200" b="1"/>
            <a:t>Families with a disabled child or adult</a:t>
          </a:r>
        </a:p>
      </dgm:t>
    </dgm:pt>
    <dgm:pt modelId="{9AC3A91A-3832-4821-9D50-73CA50C91CA8}" type="parTrans" cxnId="{5EC229DA-AE93-4329-AFE5-BE10116F5CC6}">
      <dgm:prSet/>
      <dgm:spPr/>
      <dgm:t>
        <a:bodyPr/>
        <a:lstStyle/>
        <a:p>
          <a:endParaRPr lang="en-GB"/>
        </a:p>
      </dgm:t>
    </dgm:pt>
    <dgm:pt modelId="{BABEA62E-B9FD-4253-9BC2-24007B318188}" type="sibTrans" cxnId="{5EC229DA-AE93-4329-AFE5-BE10116F5CC6}">
      <dgm:prSet/>
      <dgm:spPr/>
      <dgm:t>
        <a:bodyPr/>
        <a:lstStyle/>
        <a:p>
          <a:endParaRPr lang="en-GB"/>
        </a:p>
      </dgm:t>
    </dgm:pt>
    <dgm:pt modelId="{93585656-0D4F-4E63-A3E6-1C9A5C28341D}">
      <dgm:prSet/>
      <dgm:spPr/>
      <dgm:t>
        <a:bodyPr/>
        <a:lstStyle/>
        <a:p>
          <a:r>
            <a:rPr lang="en-GB" b="1"/>
            <a:t>Young Carers</a:t>
          </a:r>
        </a:p>
      </dgm:t>
    </dgm:pt>
    <dgm:pt modelId="{9F1FD59D-D0FC-46A2-A748-B85EF3B099C4}" type="parTrans" cxnId="{38CB9E73-9F79-424E-99A9-D99729992743}">
      <dgm:prSet/>
      <dgm:spPr/>
      <dgm:t>
        <a:bodyPr/>
        <a:lstStyle/>
        <a:p>
          <a:endParaRPr lang="en-GB"/>
        </a:p>
      </dgm:t>
    </dgm:pt>
    <dgm:pt modelId="{E3B2ACCF-6ECD-4F20-A82C-A1C59C52DCB8}" type="sibTrans" cxnId="{38CB9E73-9F79-424E-99A9-D99729992743}">
      <dgm:prSet/>
      <dgm:spPr/>
      <dgm:t>
        <a:bodyPr/>
        <a:lstStyle/>
        <a:p>
          <a:endParaRPr lang="en-GB"/>
        </a:p>
      </dgm:t>
    </dgm:pt>
    <dgm:pt modelId="{CD9E29F6-91DE-4EC0-95D0-0E54AF29343A}">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800" b="1" kern="1200">
              <a:effectLst/>
              <a:latin typeface="+mn-lt"/>
              <a:ea typeface="+mn-ea"/>
              <a:cs typeface="+mn-cs"/>
            </a:rPr>
            <a:t>Care experienced young people</a:t>
          </a:r>
        </a:p>
        <a:p>
          <a:pPr defTabSz="488950">
            <a:lnSpc>
              <a:spcPct val="90000"/>
            </a:lnSpc>
            <a:spcBef>
              <a:spcPct val="0"/>
            </a:spcBef>
            <a:spcAft>
              <a:spcPct val="35000"/>
            </a:spcAft>
            <a:buNone/>
          </a:pPr>
          <a:endParaRPr lang="en-GB"/>
        </a:p>
      </dgm:t>
    </dgm:pt>
    <dgm:pt modelId="{419B5A8F-28BF-45F5-85F1-D90E7BD3A080}" type="parTrans" cxnId="{55D3A222-6096-42F9-84E5-7D1E53C8E185}">
      <dgm:prSet/>
      <dgm:spPr/>
      <dgm:t>
        <a:bodyPr/>
        <a:lstStyle/>
        <a:p>
          <a:endParaRPr lang="en-GB"/>
        </a:p>
      </dgm:t>
    </dgm:pt>
    <dgm:pt modelId="{601C9A4B-B8E8-4CD6-9C93-379CC6BEBFF4}" type="sibTrans" cxnId="{55D3A222-6096-42F9-84E5-7D1E53C8E185}">
      <dgm:prSet/>
      <dgm:spPr/>
      <dgm:t>
        <a:bodyPr/>
        <a:lstStyle/>
        <a:p>
          <a:endParaRPr lang="en-GB"/>
        </a:p>
      </dgm:t>
    </dgm:pt>
    <dgm:pt modelId="{FFA7B131-D2EC-44AA-BAFC-9B543778875D}">
      <dgm:prSet/>
      <dgm:spPr/>
      <dgm:t>
        <a:bodyPr/>
        <a:lstStyle/>
        <a:p>
          <a:r>
            <a:rPr lang="en-GB" b="1">
              <a:effectLst/>
              <a:latin typeface="+mn-lt"/>
              <a:ea typeface="+mn-ea"/>
              <a:cs typeface="+mn-cs"/>
            </a:rPr>
            <a:t>Families with a mother aged 25 and under</a:t>
          </a:r>
        </a:p>
      </dgm:t>
    </dgm:pt>
    <dgm:pt modelId="{9A3AB788-FCE9-41B1-83D8-8F9052A8ACCC}" type="parTrans" cxnId="{B89D811A-0F37-4609-A3BC-36AE2357B0D0}">
      <dgm:prSet/>
      <dgm:spPr/>
      <dgm:t>
        <a:bodyPr/>
        <a:lstStyle/>
        <a:p>
          <a:endParaRPr lang="en-GB"/>
        </a:p>
      </dgm:t>
    </dgm:pt>
    <dgm:pt modelId="{BB61A495-90A8-42B0-9F97-55BBCBDF6459}" type="sibTrans" cxnId="{B89D811A-0F37-4609-A3BC-36AE2357B0D0}">
      <dgm:prSet/>
      <dgm:spPr/>
      <dgm:t>
        <a:bodyPr/>
        <a:lstStyle/>
        <a:p>
          <a:endParaRPr lang="en-GB"/>
        </a:p>
      </dgm:t>
    </dgm:pt>
    <dgm:pt modelId="{1CE01EC0-62B6-4B4A-8076-C2A6929FCC26}">
      <dgm:prSet/>
      <dgm:spPr/>
      <dgm:t>
        <a:bodyPr/>
        <a:lstStyle/>
        <a:p>
          <a:r>
            <a:rPr lang="en-GB" b="1">
              <a:solidFill>
                <a:srgbClr val="002060"/>
              </a:solidFill>
              <a:effectLst/>
              <a:latin typeface="+mn-lt"/>
              <a:ea typeface="+mn-ea"/>
              <a:cs typeface="+mn-cs"/>
            </a:rPr>
            <a:t>Families with a child under one</a:t>
          </a:r>
        </a:p>
      </dgm:t>
    </dgm:pt>
    <dgm:pt modelId="{2E769E78-DEBA-42AA-AB1B-9540E1433D4C}" type="parTrans" cxnId="{9153F3D6-B585-4603-8A43-7D9AD94C7CD5}">
      <dgm:prSet/>
      <dgm:spPr/>
      <dgm:t>
        <a:bodyPr/>
        <a:lstStyle/>
        <a:p>
          <a:endParaRPr lang="en-GB"/>
        </a:p>
      </dgm:t>
    </dgm:pt>
    <dgm:pt modelId="{AA4814D2-6CF9-4A60-B8C5-2AC5406439AD}" type="sibTrans" cxnId="{9153F3D6-B585-4603-8A43-7D9AD94C7CD5}">
      <dgm:prSet/>
      <dgm:spPr/>
      <dgm:t>
        <a:bodyPr/>
        <a:lstStyle/>
        <a:p>
          <a:endParaRPr lang="en-GB"/>
        </a:p>
      </dgm:t>
    </dgm:pt>
    <dgm:pt modelId="{41541621-279E-401A-ABBD-F0973843E6BD}">
      <dgm:prSet/>
      <dgm:spPr/>
      <dgm:t>
        <a:bodyPr/>
        <a:lstStyle/>
        <a:p>
          <a:r>
            <a:rPr lang="en-GB" b="1">
              <a:effectLst/>
              <a:latin typeface="+mn-lt"/>
              <a:ea typeface="+mn-ea"/>
              <a:cs typeface="+mn-cs"/>
            </a:rPr>
            <a:t>Families with three or more children</a:t>
          </a:r>
        </a:p>
      </dgm:t>
    </dgm:pt>
    <dgm:pt modelId="{A1A566ED-B877-495D-91BC-E6D0EBF98CBE}" type="parTrans" cxnId="{B9B06FB8-5F8D-42CA-BA5E-3692A1E1045D}">
      <dgm:prSet/>
      <dgm:spPr/>
      <dgm:t>
        <a:bodyPr/>
        <a:lstStyle/>
        <a:p>
          <a:endParaRPr lang="en-GB"/>
        </a:p>
      </dgm:t>
    </dgm:pt>
    <dgm:pt modelId="{4FBD7795-1E0A-4FAA-8533-074624BB9E3C}" type="sibTrans" cxnId="{B9B06FB8-5F8D-42CA-BA5E-3692A1E1045D}">
      <dgm:prSet/>
      <dgm:spPr/>
      <dgm:t>
        <a:bodyPr/>
        <a:lstStyle/>
        <a:p>
          <a:endParaRPr lang="en-GB"/>
        </a:p>
      </dgm:t>
    </dgm:pt>
    <dgm:pt modelId="{BF8E428F-B248-4519-B7D8-0822D5807F4D}" type="pres">
      <dgm:prSet presAssocID="{9216CAF3-03C8-4D20-BF11-D86C1F9D7562}" presName="Name0" presStyleCnt="0">
        <dgm:presLayoutVars>
          <dgm:chMax val="11"/>
          <dgm:chPref val="11"/>
          <dgm:dir/>
          <dgm:resizeHandles/>
        </dgm:presLayoutVars>
      </dgm:prSet>
      <dgm:spPr/>
    </dgm:pt>
    <dgm:pt modelId="{671D0EEB-AB53-4654-808B-6167832BBBD4}" type="pres">
      <dgm:prSet presAssocID="{CD9E29F6-91DE-4EC0-95D0-0E54AF29343A}" presName="Accent7" presStyleCnt="0"/>
      <dgm:spPr/>
    </dgm:pt>
    <dgm:pt modelId="{4061B2E0-2D9D-42C5-ABFF-3456F7F0C334}" type="pres">
      <dgm:prSet presAssocID="{CD9E29F6-91DE-4EC0-95D0-0E54AF29343A}" presName="Accent" presStyleLbl="node1" presStyleIdx="0" presStyleCnt="7"/>
      <dgm:spPr/>
    </dgm:pt>
    <dgm:pt modelId="{B69B41AC-41EF-4DB6-BCEC-507D5AABC367}" type="pres">
      <dgm:prSet presAssocID="{CD9E29F6-91DE-4EC0-95D0-0E54AF29343A}" presName="ParentBackground7" presStyleCnt="0"/>
      <dgm:spPr/>
    </dgm:pt>
    <dgm:pt modelId="{171D52A7-CD74-4B0B-B291-8A4C1A01F943}" type="pres">
      <dgm:prSet presAssocID="{CD9E29F6-91DE-4EC0-95D0-0E54AF29343A}" presName="ParentBackground" presStyleLbl="fgAcc1" presStyleIdx="0" presStyleCnt="7"/>
      <dgm:spPr/>
    </dgm:pt>
    <dgm:pt modelId="{E4A98488-9E1D-418C-B191-667EB2DB3ED4}" type="pres">
      <dgm:prSet presAssocID="{CD9E29F6-91DE-4EC0-95D0-0E54AF29343A}" presName="Parent7" presStyleLbl="revTx" presStyleIdx="0" presStyleCnt="0">
        <dgm:presLayoutVars>
          <dgm:chMax val="1"/>
          <dgm:chPref val="1"/>
          <dgm:bulletEnabled val="1"/>
        </dgm:presLayoutVars>
      </dgm:prSet>
      <dgm:spPr/>
    </dgm:pt>
    <dgm:pt modelId="{7BCB389F-D69D-468C-ADA3-3CA9924E6419}" type="pres">
      <dgm:prSet presAssocID="{93585656-0D4F-4E63-A3E6-1C9A5C28341D}" presName="Accent6" presStyleCnt="0"/>
      <dgm:spPr/>
    </dgm:pt>
    <dgm:pt modelId="{2D97277D-E5FE-4BA7-A73E-F0BDBD217BB4}" type="pres">
      <dgm:prSet presAssocID="{93585656-0D4F-4E63-A3E6-1C9A5C28341D}" presName="Accent" presStyleLbl="node1" presStyleIdx="1" presStyleCnt="7"/>
      <dgm:spPr/>
    </dgm:pt>
    <dgm:pt modelId="{20C053FF-5C83-4305-8C1D-D9ECBC94A8AF}" type="pres">
      <dgm:prSet presAssocID="{93585656-0D4F-4E63-A3E6-1C9A5C28341D}" presName="ParentBackground6" presStyleCnt="0"/>
      <dgm:spPr/>
    </dgm:pt>
    <dgm:pt modelId="{B7993124-C075-4233-9E8D-7DA161CB418C}" type="pres">
      <dgm:prSet presAssocID="{93585656-0D4F-4E63-A3E6-1C9A5C28341D}" presName="ParentBackground" presStyleLbl="fgAcc1" presStyleIdx="1" presStyleCnt="7"/>
      <dgm:spPr/>
    </dgm:pt>
    <dgm:pt modelId="{8D82EAC4-121C-4FAF-944B-E6F9C5D62588}" type="pres">
      <dgm:prSet presAssocID="{93585656-0D4F-4E63-A3E6-1C9A5C28341D}" presName="Parent6" presStyleLbl="revTx" presStyleIdx="0" presStyleCnt="0">
        <dgm:presLayoutVars>
          <dgm:chMax val="1"/>
          <dgm:chPref val="1"/>
          <dgm:bulletEnabled val="1"/>
        </dgm:presLayoutVars>
      </dgm:prSet>
      <dgm:spPr/>
    </dgm:pt>
    <dgm:pt modelId="{76330FA8-777A-4D74-ADBE-1EE51A529652}" type="pres">
      <dgm:prSet presAssocID="{FFA7B131-D2EC-44AA-BAFC-9B543778875D}" presName="Accent5" presStyleCnt="0"/>
      <dgm:spPr/>
    </dgm:pt>
    <dgm:pt modelId="{22D65829-46E0-46BF-AFF2-E616A7D07A6F}" type="pres">
      <dgm:prSet presAssocID="{FFA7B131-D2EC-44AA-BAFC-9B543778875D}" presName="Accent" presStyleLbl="node1" presStyleIdx="2" presStyleCnt="7"/>
      <dgm:spPr/>
    </dgm:pt>
    <dgm:pt modelId="{B8AE58BB-184D-451D-BD2F-AF6D1B8A1FD6}" type="pres">
      <dgm:prSet presAssocID="{FFA7B131-D2EC-44AA-BAFC-9B543778875D}" presName="ParentBackground5" presStyleCnt="0"/>
      <dgm:spPr/>
    </dgm:pt>
    <dgm:pt modelId="{FE93B07B-01B7-4DF7-9091-F8131CCBBE68}" type="pres">
      <dgm:prSet presAssocID="{FFA7B131-D2EC-44AA-BAFC-9B543778875D}" presName="ParentBackground" presStyleLbl="fgAcc1" presStyleIdx="2" presStyleCnt="7"/>
      <dgm:spPr/>
    </dgm:pt>
    <dgm:pt modelId="{AC9BCE6C-82EC-48AD-A398-03C95A74E951}" type="pres">
      <dgm:prSet presAssocID="{FFA7B131-D2EC-44AA-BAFC-9B543778875D}" presName="Parent5" presStyleLbl="revTx" presStyleIdx="0" presStyleCnt="0">
        <dgm:presLayoutVars>
          <dgm:chMax val="1"/>
          <dgm:chPref val="1"/>
          <dgm:bulletEnabled val="1"/>
        </dgm:presLayoutVars>
      </dgm:prSet>
      <dgm:spPr/>
    </dgm:pt>
    <dgm:pt modelId="{BE0BD748-FCC4-4229-B4CD-BF28038B511B}" type="pres">
      <dgm:prSet presAssocID="{1CE01EC0-62B6-4B4A-8076-C2A6929FCC26}" presName="Accent4" presStyleCnt="0"/>
      <dgm:spPr/>
    </dgm:pt>
    <dgm:pt modelId="{4C1D4CDA-07D8-4FDC-930F-FE6AB35AF6ED}" type="pres">
      <dgm:prSet presAssocID="{1CE01EC0-62B6-4B4A-8076-C2A6929FCC26}" presName="Accent" presStyleLbl="node1" presStyleIdx="3" presStyleCnt="7"/>
      <dgm:spPr/>
    </dgm:pt>
    <dgm:pt modelId="{BD98A41D-C059-4787-ABF9-DAB28CB74C3A}" type="pres">
      <dgm:prSet presAssocID="{1CE01EC0-62B6-4B4A-8076-C2A6929FCC26}" presName="ParentBackground4" presStyleCnt="0"/>
      <dgm:spPr/>
    </dgm:pt>
    <dgm:pt modelId="{CFB25BCB-57E0-4326-BDBC-5289BE527687}" type="pres">
      <dgm:prSet presAssocID="{1CE01EC0-62B6-4B4A-8076-C2A6929FCC26}" presName="ParentBackground" presStyleLbl="fgAcc1" presStyleIdx="3" presStyleCnt="7"/>
      <dgm:spPr/>
    </dgm:pt>
    <dgm:pt modelId="{1420FD89-1C97-4426-A6B4-08977414B33E}" type="pres">
      <dgm:prSet presAssocID="{1CE01EC0-62B6-4B4A-8076-C2A6929FCC26}" presName="Parent4" presStyleLbl="revTx" presStyleIdx="0" presStyleCnt="0">
        <dgm:presLayoutVars>
          <dgm:chMax val="1"/>
          <dgm:chPref val="1"/>
          <dgm:bulletEnabled val="1"/>
        </dgm:presLayoutVars>
      </dgm:prSet>
      <dgm:spPr/>
    </dgm:pt>
    <dgm:pt modelId="{298B95D4-102F-4803-BEFF-2777E3AEC1BF}" type="pres">
      <dgm:prSet presAssocID="{41541621-279E-401A-ABBD-F0973843E6BD}" presName="Accent3" presStyleCnt="0"/>
      <dgm:spPr/>
    </dgm:pt>
    <dgm:pt modelId="{BB777425-46AC-4F77-BAB1-E817F2E5DEFD}" type="pres">
      <dgm:prSet presAssocID="{41541621-279E-401A-ABBD-F0973843E6BD}" presName="Accent" presStyleLbl="node1" presStyleIdx="4" presStyleCnt="7"/>
      <dgm:spPr/>
    </dgm:pt>
    <dgm:pt modelId="{D4A7A09E-4BEE-43DC-A84D-EE68291E0A19}" type="pres">
      <dgm:prSet presAssocID="{41541621-279E-401A-ABBD-F0973843E6BD}" presName="ParentBackground3" presStyleCnt="0"/>
      <dgm:spPr/>
    </dgm:pt>
    <dgm:pt modelId="{97B55CFC-C78F-4496-860D-1C2E24AEEEF2}" type="pres">
      <dgm:prSet presAssocID="{41541621-279E-401A-ABBD-F0973843E6BD}" presName="ParentBackground" presStyleLbl="fgAcc1" presStyleIdx="4" presStyleCnt="7"/>
      <dgm:spPr/>
    </dgm:pt>
    <dgm:pt modelId="{B4977215-44D1-4ED8-8BD1-F4C57853E92F}" type="pres">
      <dgm:prSet presAssocID="{41541621-279E-401A-ABBD-F0973843E6BD}" presName="Parent3" presStyleLbl="revTx" presStyleIdx="0" presStyleCnt="0">
        <dgm:presLayoutVars>
          <dgm:chMax val="1"/>
          <dgm:chPref val="1"/>
          <dgm:bulletEnabled val="1"/>
        </dgm:presLayoutVars>
      </dgm:prSet>
      <dgm:spPr/>
    </dgm:pt>
    <dgm:pt modelId="{18FAE57C-8449-449B-B3C8-B7BA118035A8}" type="pres">
      <dgm:prSet presAssocID="{0900308B-74E4-4F5B-B254-547427EF3089}" presName="Accent2" presStyleCnt="0"/>
      <dgm:spPr/>
    </dgm:pt>
    <dgm:pt modelId="{6C9BB482-4EAF-45AC-952C-C0A9123DC4F0}" type="pres">
      <dgm:prSet presAssocID="{0900308B-74E4-4F5B-B254-547427EF3089}" presName="Accent" presStyleLbl="node1" presStyleIdx="5" presStyleCnt="7"/>
      <dgm:spPr/>
    </dgm:pt>
    <dgm:pt modelId="{03177DDF-F36B-4A74-A9B1-011245986B1E}" type="pres">
      <dgm:prSet presAssocID="{0900308B-74E4-4F5B-B254-547427EF3089}" presName="ParentBackground2" presStyleCnt="0"/>
      <dgm:spPr/>
    </dgm:pt>
    <dgm:pt modelId="{90CFF9E6-6EAF-4EAE-B70C-1277F5EBDE28}" type="pres">
      <dgm:prSet presAssocID="{0900308B-74E4-4F5B-B254-547427EF3089}" presName="ParentBackground" presStyleLbl="fgAcc1" presStyleIdx="5" presStyleCnt="7"/>
      <dgm:spPr/>
    </dgm:pt>
    <dgm:pt modelId="{E8719AEB-2151-4F7E-B36F-7CE7094D44EB}" type="pres">
      <dgm:prSet presAssocID="{0900308B-74E4-4F5B-B254-547427EF3089}" presName="Parent2" presStyleLbl="revTx" presStyleIdx="0" presStyleCnt="0">
        <dgm:presLayoutVars>
          <dgm:chMax val="1"/>
          <dgm:chPref val="1"/>
          <dgm:bulletEnabled val="1"/>
        </dgm:presLayoutVars>
      </dgm:prSet>
      <dgm:spPr/>
    </dgm:pt>
    <dgm:pt modelId="{721D43BC-C8AB-44A9-8E28-F8FE9CCE05D2}" type="pres">
      <dgm:prSet presAssocID="{780CE66C-9977-4DD5-BA47-FF62F7CFD11C}" presName="Accent1" presStyleCnt="0"/>
      <dgm:spPr/>
    </dgm:pt>
    <dgm:pt modelId="{9DA5046E-4204-4D9D-9C42-CDCB23DBDBEF}" type="pres">
      <dgm:prSet presAssocID="{780CE66C-9977-4DD5-BA47-FF62F7CFD11C}" presName="Accent" presStyleLbl="node1" presStyleIdx="6" presStyleCnt="7"/>
      <dgm:spPr/>
    </dgm:pt>
    <dgm:pt modelId="{3858A8FE-3954-4DE7-B17B-5BC7B813F744}" type="pres">
      <dgm:prSet presAssocID="{780CE66C-9977-4DD5-BA47-FF62F7CFD11C}" presName="ParentBackground1" presStyleCnt="0"/>
      <dgm:spPr/>
    </dgm:pt>
    <dgm:pt modelId="{EE47CC54-BD0D-4627-AB53-BBFB8B89D939}" type="pres">
      <dgm:prSet presAssocID="{780CE66C-9977-4DD5-BA47-FF62F7CFD11C}" presName="ParentBackground" presStyleLbl="fgAcc1" presStyleIdx="6" presStyleCnt="7"/>
      <dgm:spPr/>
    </dgm:pt>
    <dgm:pt modelId="{65548ACB-C748-41FB-A529-584FA7502F44}" type="pres">
      <dgm:prSet presAssocID="{780CE66C-9977-4DD5-BA47-FF62F7CFD11C}" presName="Parent1" presStyleLbl="revTx" presStyleIdx="0" presStyleCnt="0">
        <dgm:presLayoutVars>
          <dgm:chMax val="1"/>
          <dgm:chPref val="1"/>
          <dgm:bulletEnabled val="1"/>
        </dgm:presLayoutVars>
      </dgm:prSet>
      <dgm:spPr/>
    </dgm:pt>
  </dgm:ptLst>
  <dgm:cxnLst>
    <dgm:cxn modelId="{6A87CD07-E7A4-46C9-9D25-5DA83F9FBA59}" type="presOf" srcId="{9216CAF3-03C8-4D20-BF11-D86C1F9D7562}" destId="{BF8E428F-B248-4519-B7D8-0822D5807F4D}" srcOrd="0" destOrd="0" presId="urn:microsoft.com/office/officeart/2011/layout/CircleProcess"/>
    <dgm:cxn modelId="{B89D811A-0F37-4609-A3BC-36AE2357B0D0}" srcId="{9216CAF3-03C8-4D20-BF11-D86C1F9D7562}" destId="{FFA7B131-D2EC-44AA-BAFC-9B543778875D}" srcOrd="4" destOrd="0" parTransId="{9A3AB788-FCE9-41B1-83D8-8F9052A8ACCC}" sibTransId="{BB61A495-90A8-42B0-9F97-55BBCBDF6459}"/>
    <dgm:cxn modelId="{55D3A222-6096-42F9-84E5-7D1E53C8E185}" srcId="{9216CAF3-03C8-4D20-BF11-D86C1F9D7562}" destId="{CD9E29F6-91DE-4EC0-95D0-0E54AF29343A}" srcOrd="6" destOrd="0" parTransId="{419B5A8F-28BF-45F5-85F1-D90E7BD3A080}" sibTransId="{601C9A4B-B8E8-4CD6-9C93-379CC6BEBFF4}"/>
    <dgm:cxn modelId="{33B46D26-4A8D-4910-9667-59EF0FCCC734}" type="presOf" srcId="{CD9E29F6-91DE-4EC0-95D0-0E54AF29343A}" destId="{E4A98488-9E1D-418C-B191-667EB2DB3ED4}" srcOrd="1" destOrd="0" presId="urn:microsoft.com/office/officeart/2011/layout/CircleProcess"/>
    <dgm:cxn modelId="{AAC1E63B-C803-4CA6-B17B-1C8C5DA97252}" type="presOf" srcId="{0900308B-74E4-4F5B-B254-547427EF3089}" destId="{E8719AEB-2151-4F7E-B36F-7CE7094D44EB}" srcOrd="1" destOrd="0" presId="urn:microsoft.com/office/officeart/2011/layout/CircleProcess"/>
    <dgm:cxn modelId="{FD771C65-A1EE-400C-990D-182200D21F1F}" type="presOf" srcId="{93585656-0D4F-4E63-A3E6-1C9A5C28341D}" destId="{B7993124-C075-4233-9E8D-7DA161CB418C}" srcOrd="0" destOrd="0" presId="urn:microsoft.com/office/officeart/2011/layout/CircleProcess"/>
    <dgm:cxn modelId="{B6BA5A49-2492-4E73-AFE3-5F0F8397B857}" type="presOf" srcId="{FFA7B131-D2EC-44AA-BAFC-9B543778875D}" destId="{FE93B07B-01B7-4DF7-9091-F8131CCBBE68}" srcOrd="0" destOrd="0" presId="urn:microsoft.com/office/officeart/2011/layout/CircleProcess"/>
    <dgm:cxn modelId="{38CB9E73-9F79-424E-99A9-D99729992743}" srcId="{9216CAF3-03C8-4D20-BF11-D86C1F9D7562}" destId="{93585656-0D4F-4E63-A3E6-1C9A5C28341D}" srcOrd="5" destOrd="0" parTransId="{9F1FD59D-D0FC-46A2-A748-B85EF3B099C4}" sibTransId="{E3B2ACCF-6ECD-4F20-A82C-A1C59C52DCB8}"/>
    <dgm:cxn modelId="{BF3FEA58-A43D-4278-9C55-7D7A2C19686F}" type="presOf" srcId="{41541621-279E-401A-ABBD-F0973843E6BD}" destId="{B4977215-44D1-4ED8-8BD1-F4C57853E92F}" srcOrd="1" destOrd="0" presId="urn:microsoft.com/office/officeart/2011/layout/CircleProcess"/>
    <dgm:cxn modelId="{C06D4081-712A-41FE-87CE-7A035DD82900}" type="presOf" srcId="{FFA7B131-D2EC-44AA-BAFC-9B543778875D}" destId="{AC9BCE6C-82EC-48AD-A398-03C95A74E951}" srcOrd="1" destOrd="0" presId="urn:microsoft.com/office/officeart/2011/layout/CircleProcess"/>
    <dgm:cxn modelId="{99C241A7-3E09-4615-AC0E-C5179C73401A}" type="presOf" srcId="{41541621-279E-401A-ABBD-F0973843E6BD}" destId="{97B55CFC-C78F-4496-860D-1C2E24AEEEF2}" srcOrd="0" destOrd="0" presId="urn:microsoft.com/office/officeart/2011/layout/CircleProcess"/>
    <dgm:cxn modelId="{B9B06FB8-5F8D-42CA-BA5E-3692A1E1045D}" srcId="{9216CAF3-03C8-4D20-BF11-D86C1F9D7562}" destId="{41541621-279E-401A-ABBD-F0973843E6BD}" srcOrd="2" destOrd="0" parTransId="{A1A566ED-B877-495D-91BC-E6D0EBF98CBE}" sibTransId="{4FBD7795-1E0A-4FAA-8533-074624BB9E3C}"/>
    <dgm:cxn modelId="{DB6D60BC-5870-4261-A46F-8B820F407407}" type="presOf" srcId="{CD9E29F6-91DE-4EC0-95D0-0E54AF29343A}" destId="{171D52A7-CD74-4B0B-B291-8A4C1A01F943}" srcOrd="0" destOrd="0" presId="urn:microsoft.com/office/officeart/2011/layout/CircleProcess"/>
    <dgm:cxn modelId="{1DEA7CBC-C959-4435-A4BD-63EDD4B248B0}" type="presOf" srcId="{1CE01EC0-62B6-4B4A-8076-C2A6929FCC26}" destId="{1420FD89-1C97-4426-A6B4-08977414B33E}" srcOrd="1" destOrd="0" presId="urn:microsoft.com/office/officeart/2011/layout/CircleProcess"/>
    <dgm:cxn modelId="{2392AEBC-AC72-4D60-AE33-907EC82B2543}" type="presOf" srcId="{0900308B-74E4-4F5B-B254-547427EF3089}" destId="{90CFF9E6-6EAF-4EAE-B70C-1277F5EBDE28}" srcOrd="0" destOrd="0" presId="urn:microsoft.com/office/officeart/2011/layout/CircleProcess"/>
    <dgm:cxn modelId="{ED7B3CC4-77C7-4756-B59A-27D71FB15D50}" srcId="{9216CAF3-03C8-4D20-BF11-D86C1F9D7562}" destId="{780CE66C-9977-4DD5-BA47-FF62F7CFD11C}" srcOrd="0" destOrd="0" parTransId="{DC727C56-6F20-4220-98BC-82D4086374D6}" sibTransId="{7B6B00C8-E7B4-439D-971A-6CB36FF3EBFF}"/>
    <dgm:cxn modelId="{9153F3D6-B585-4603-8A43-7D9AD94C7CD5}" srcId="{9216CAF3-03C8-4D20-BF11-D86C1F9D7562}" destId="{1CE01EC0-62B6-4B4A-8076-C2A6929FCC26}" srcOrd="3" destOrd="0" parTransId="{2E769E78-DEBA-42AA-AB1B-9540E1433D4C}" sibTransId="{AA4814D2-6CF9-4A60-B8C5-2AC5406439AD}"/>
    <dgm:cxn modelId="{5EC229DA-AE93-4329-AFE5-BE10116F5CC6}" srcId="{9216CAF3-03C8-4D20-BF11-D86C1F9D7562}" destId="{0900308B-74E4-4F5B-B254-547427EF3089}" srcOrd="1" destOrd="0" parTransId="{9AC3A91A-3832-4821-9D50-73CA50C91CA8}" sibTransId="{BABEA62E-B9FD-4253-9BC2-24007B318188}"/>
    <dgm:cxn modelId="{B8545FE5-1D1A-433A-993F-8DA91806160C}" type="presOf" srcId="{1CE01EC0-62B6-4B4A-8076-C2A6929FCC26}" destId="{CFB25BCB-57E0-4326-BDBC-5289BE527687}" srcOrd="0" destOrd="0" presId="urn:microsoft.com/office/officeart/2011/layout/CircleProcess"/>
    <dgm:cxn modelId="{092746F2-B122-4756-9964-C47BD2119848}" type="presOf" srcId="{780CE66C-9977-4DD5-BA47-FF62F7CFD11C}" destId="{EE47CC54-BD0D-4627-AB53-BBFB8B89D939}" srcOrd="0" destOrd="0" presId="urn:microsoft.com/office/officeart/2011/layout/CircleProcess"/>
    <dgm:cxn modelId="{E4643FF4-06BD-4505-83BE-C024510BB0C6}" type="presOf" srcId="{93585656-0D4F-4E63-A3E6-1C9A5C28341D}" destId="{8D82EAC4-121C-4FAF-944B-E6F9C5D62588}" srcOrd="1" destOrd="0" presId="urn:microsoft.com/office/officeart/2011/layout/CircleProcess"/>
    <dgm:cxn modelId="{BD5F47F6-BCB7-4498-94A9-4D5D18B89F05}" type="presOf" srcId="{780CE66C-9977-4DD5-BA47-FF62F7CFD11C}" destId="{65548ACB-C748-41FB-A529-584FA7502F44}" srcOrd="1" destOrd="0" presId="urn:microsoft.com/office/officeart/2011/layout/CircleProcess"/>
    <dgm:cxn modelId="{B7C56EAF-F570-4855-8ACD-E73B8236D539}" type="presParOf" srcId="{BF8E428F-B248-4519-B7D8-0822D5807F4D}" destId="{671D0EEB-AB53-4654-808B-6167832BBBD4}" srcOrd="0" destOrd="0" presId="urn:microsoft.com/office/officeart/2011/layout/CircleProcess"/>
    <dgm:cxn modelId="{9223185B-7360-4241-936B-132EDD7EB2CB}" type="presParOf" srcId="{671D0EEB-AB53-4654-808B-6167832BBBD4}" destId="{4061B2E0-2D9D-42C5-ABFF-3456F7F0C334}" srcOrd="0" destOrd="0" presId="urn:microsoft.com/office/officeart/2011/layout/CircleProcess"/>
    <dgm:cxn modelId="{783A648E-5945-45C3-B7EC-7D244D69805F}" type="presParOf" srcId="{BF8E428F-B248-4519-B7D8-0822D5807F4D}" destId="{B69B41AC-41EF-4DB6-BCEC-507D5AABC367}" srcOrd="1" destOrd="0" presId="urn:microsoft.com/office/officeart/2011/layout/CircleProcess"/>
    <dgm:cxn modelId="{F4C17391-4080-48DD-985A-5920D23CAC74}" type="presParOf" srcId="{B69B41AC-41EF-4DB6-BCEC-507D5AABC367}" destId="{171D52A7-CD74-4B0B-B291-8A4C1A01F943}" srcOrd="0" destOrd="0" presId="urn:microsoft.com/office/officeart/2011/layout/CircleProcess"/>
    <dgm:cxn modelId="{2188AF82-BFD1-41C0-A401-C4ADE12EF2F2}" type="presParOf" srcId="{BF8E428F-B248-4519-B7D8-0822D5807F4D}" destId="{E4A98488-9E1D-418C-B191-667EB2DB3ED4}" srcOrd="2" destOrd="0" presId="urn:microsoft.com/office/officeart/2011/layout/CircleProcess"/>
    <dgm:cxn modelId="{C41081A9-F3B3-46D8-9666-F8E8E4951EB0}" type="presParOf" srcId="{BF8E428F-B248-4519-B7D8-0822D5807F4D}" destId="{7BCB389F-D69D-468C-ADA3-3CA9924E6419}" srcOrd="3" destOrd="0" presId="urn:microsoft.com/office/officeart/2011/layout/CircleProcess"/>
    <dgm:cxn modelId="{4805A14D-66D4-41D9-9FC1-D010AFD02674}" type="presParOf" srcId="{7BCB389F-D69D-468C-ADA3-3CA9924E6419}" destId="{2D97277D-E5FE-4BA7-A73E-F0BDBD217BB4}" srcOrd="0" destOrd="0" presId="urn:microsoft.com/office/officeart/2011/layout/CircleProcess"/>
    <dgm:cxn modelId="{7F648FB2-D973-4E17-BE40-288663F9E123}" type="presParOf" srcId="{BF8E428F-B248-4519-B7D8-0822D5807F4D}" destId="{20C053FF-5C83-4305-8C1D-D9ECBC94A8AF}" srcOrd="4" destOrd="0" presId="urn:microsoft.com/office/officeart/2011/layout/CircleProcess"/>
    <dgm:cxn modelId="{61CB6A4B-33C1-44C2-84B8-BD43FB347F9C}" type="presParOf" srcId="{20C053FF-5C83-4305-8C1D-D9ECBC94A8AF}" destId="{B7993124-C075-4233-9E8D-7DA161CB418C}" srcOrd="0" destOrd="0" presId="urn:microsoft.com/office/officeart/2011/layout/CircleProcess"/>
    <dgm:cxn modelId="{BEEC26DF-D33E-4BCB-B988-E0B28520219C}" type="presParOf" srcId="{BF8E428F-B248-4519-B7D8-0822D5807F4D}" destId="{8D82EAC4-121C-4FAF-944B-E6F9C5D62588}" srcOrd="5" destOrd="0" presId="urn:microsoft.com/office/officeart/2011/layout/CircleProcess"/>
    <dgm:cxn modelId="{19138C2A-07F6-4328-AC04-C1C7B3B6ADA9}" type="presParOf" srcId="{BF8E428F-B248-4519-B7D8-0822D5807F4D}" destId="{76330FA8-777A-4D74-ADBE-1EE51A529652}" srcOrd="6" destOrd="0" presId="urn:microsoft.com/office/officeart/2011/layout/CircleProcess"/>
    <dgm:cxn modelId="{86FFE829-8823-4657-9457-563FE40086A4}" type="presParOf" srcId="{76330FA8-777A-4D74-ADBE-1EE51A529652}" destId="{22D65829-46E0-46BF-AFF2-E616A7D07A6F}" srcOrd="0" destOrd="0" presId="urn:microsoft.com/office/officeart/2011/layout/CircleProcess"/>
    <dgm:cxn modelId="{519AC63D-AA2A-455B-A099-E346F2CE6CC6}" type="presParOf" srcId="{BF8E428F-B248-4519-B7D8-0822D5807F4D}" destId="{B8AE58BB-184D-451D-BD2F-AF6D1B8A1FD6}" srcOrd="7" destOrd="0" presId="urn:microsoft.com/office/officeart/2011/layout/CircleProcess"/>
    <dgm:cxn modelId="{F3C85EF2-F1C3-4D9B-9DBA-A453E081BC06}" type="presParOf" srcId="{B8AE58BB-184D-451D-BD2F-AF6D1B8A1FD6}" destId="{FE93B07B-01B7-4DF7-9091-F8131CCBBE68}" srcOrd="0" destOrd="0" presId="urn:microsoft.com/office/officeart/2011/layout/CircleProcess"/>
    <dgm:cxn modelId="{56CD7163-0DF0-47AA-87AA-5B307ABDCFF8}" type="presParOf" srcId="{BF8E428F-B248-4519-B7D8-0822D5807F4D}" destId="{AC9BCE6C-82EC-48AD-A398-03C95A74E951}" srcOrd="8" destOrd="0" presId="urn:microsoft.com/office/officeart/2011/layout/CircleProcess"/>
    <dgm:cxn modelId="{CFEB066A-05AC-4371-A965-76C3351DB00F}" type="presParOf" srcId="{BF8E428F-B248-4519-B7D8-0822D5807F4D}" destId="{BE0BD748-FCC4-4229-B4CD-BF28038B511B}" srcOrd="9" destOrd="0" presId="urn:microsoft.com/office/officeart/2011/layout/CircleProcess"/>
    <dgm:cxn modelId="{85CE2A07-3141-4A01-ADB0-E44E3B409C01}" type="presParOf" srcId="{BE0BD748-FCC4-4229-B4CD-BF28038B511B}" destId="{4C1D4CDA-07D8-4FDC-930F-FE6AB35AF6ED}" srcOrd="0" destOrd="0" presId="urn:microsoft.com/office/officeart/2011/layout/CircleProcess"/>
    <dgm:cxn modelId="{81881026-D04B-4C28-96F3-BAF90DB264DE}" type="presParOf" srcId="{BF8E428F-B248-4519-B7D8-0822D5807F4D}" destId="{BD98A41D-C059-4787-ABF9-DAB28CB74C3A}" srcOrd="10" destOrd="0" presId="urn:microsoft.com/office/officeart/2011/layout/CircleProcess"/>
    <dgm:cxn modelId="{CECDADEB-F45C-4B6E-A6AA-E3471BF47A7B}" type="presParOf" srcId="{BD98A41D-C059-4787-ABF9-DAB28CB74C3A}" destId="{CFB25BCB-57E0-4326-BDBC-5289BE527687}" srcOrd="0" destOrd="0" presId="urn:microsoft.com/office/officeart/2011/layout/CircleProcess"/>
    <dgm:cxn modelId="{1EC0E7A3-13CD-4379-B601-1621DACB1CBF}" type="presParOf" srcId="{BF8E428F-B248-4519-B7D8-0822D5807F4D}" destId="{1420FD89-1C97-4426-A6B4-08977414B33E}" srcOrd="11" destOrd="0" presId="urn:microsoft.com/office/officeart/2011/layout/CircleProcess"/>
    <dgm:cxn modelId="{38671922-3CB7-4F44-A856-1405D55B6141}" type="presParOf" srcId="{BF8E428F-B248-4519-B7D8-0822D5807F4D}" destId="{298B95D4-102F-4803-BEFF-2777E3AEC1BF}" srcOrd="12" destOrd="0" presId="urn:microsoft.com/office/officeart/2011/layout/CircleProcess"/>
    <dgm:cxn modelId="{C985FED5-EECB-46CD-A4AE-C7ADDF0A7218}" type="presParOf" srcId="{298B95D4-102F-4803-BEFF-2777E3AEC1BF}" destId="{BB777425-46AC-4F77-BAB1-E817F2E5DEFD}" srcOrd="0" destOrd="0" presId="urn:microsoft.com/office/officeart/2011/layout/CircleProcess"/>
    <dgm:cxn modelId="{11DA66C0-85F8-4E0A-AB3C-DBA815AE2E43}" type="presParOf" srcId="{BF8E428F-B248-4519-B7D8-0822D5807F4D}" destId="{D4A7A09E-4BEE-43DC-A84D-EE68291E0A19}" srcOrd="13" destOrd="0" presId="urn:microsoft.com/office/officeart/2011/layout/CircleProcess"/>
    <dgm:cxn modelId="{DF065096-E660-4D4E-A954-4714F29089F8}" type="presParOf" srcId="{D4A7A09E-4BEE-43DC-A84D-EE68291E0A19}" destId="{97B55CFC-C78F-4496-860D-1C2E24AEEEF2}" srcOrd="0" destOrd="0" presId="urn:microsoft.com/office/officeart/2011/layout/CircleProcess"/>
    <dgm:cxn modelId="{9A95B53C-EE02-4AE5-BD99-E3869237A787}" type="presParOf" srcId="{BF8E428F-B248-4519-B7D8-0822D5807F4D}" destId="{B4977215-44D1-4ED8-8BD1-F4C57853E92F}" srcOrd="14" destOrd="0" presId="urn:microsoft.com/office/officeart/2011/layout/CircleProcess"/>
    <dgm:cxn modelId="{21FFD559-4118-4530-8A87-63118A6CB4A3}" type="presParOf" srcId="{BF8E428F-B248-4519-B7D8-0822D5807F4D}" destId="{18FAE57C-8449-449B-B3C8-B7BA118035A8}" srcOrd="15" destOrd="0" presId="urn:microsoft.com/office/officeart/2011/layout/CircleProcess"/>
    <dgm:cxn modelId="{72DFC8B9-DF81-4407-BC3A-E0BCBD2ADC40}" type="presParOf" srcId="{18FAE57C-8449-449B-B3C8-B7BA118035A8}" destId="{6C9BB482-4EAF-45AC-952C-C0A9123DC4F0}" srcOrd="0" destOrd="0" presId="urn:microsoft.com/office/officeart/2011/layout/CircleProcess"/>
    <dgm:cxn modelId="{82576796-55D5-4B35-B97D-93B714A2ED82}" type="presParOf" srcId="{BF8E428F-B248-4519-B7D8-0822D5807F4D}" destId="{03177DDF-F36B-4A74-A9B1-011245986B1E}" srcOrd="16" destOrd="0" presId="urn:microsoft.com/office/officeart/2011/layout/CircleProcess"/>
    <dgm:cxn modelId="{098481A7-7793-4AB7-A4AD-F60BFC4FC34E}" type="presParOf" srcId="{03177DDF-F36B-4A74-A9B1-011245986B1E}" destId="{90CFF9E6-6EAF-4EAE-B70C-1277F5EBDE28}" srcOrd="0" destOrd="0" presId="urn:microsoft.com/office/officeart/2011/layout/CircleProcess"/>
    <dgm:cxn modelId="{8AF89405-35A0-4078-B3C4-16F4EF2A8EE7}" type="presParOf" srcId="{BF8E428F-B248-4519-B7D8-0822D5807F4D}" destId="{E8719AEB-2151-4F7E-B36F-7CE7094D44EB}" srcOrd="17" destOrd="0" presId="urn:microsoft.com/office/officeart/2011/layout/CircleProcess"/>
    <dgm:cxn modelId="{6AEF10BD-09B1-44B0-B6C3-0455B1352351}" type="presParOf" srcId="{BF8E428F-B248-4519-B7D8-0822D5807F4D}" destId="{721D43BC-C8AB-44A9-8E28-F8FE9CCE05D2}" srcOrd="18" destOrd="0" presId="urn:microsoft.com/office/officeart/2011/layout/CircleProcess"/>
    <dgm:cxn modelId="{20937948-D048-4AC5-BE63-8D94272DCE89}" type="presParOf" srcId="{721D43BC-C8AB-44A9-8E28-F8FE9CCE05D2}" destId="{9DA5046E-4204-4D9D-9C42-CDCB23DBDBEF}" srcOrd="0" destOrd="0" presId="urn:microsoft.com/office/officeart/2011/layout/CircleProcess"/>
    <dgm:cxn modelId="{5B5D752C-9C56-41A4-B708-F1C408AEA6AD}" type="presParOf" srcId="{BF8E428F-B248-4519-B7D8-0822D5807F4D}" destId="{3858A8FE-3954-4DE7-B17B-5BC7B813F744}" srcOrd="19" destOrd="0" presId="urn:microsoft.com/office/officeart/2011/layout/CircleProcess"/>
    <dgm:cxn modelId="{CF1F27F5-3316-4550-A101-B12BC57A72DF}" type="presParOf" srcId="{3858A8FE-3954-4DE7-B17B-5BC7B813F744}" destId="{EE47CC54-BD0D-4627-AB53-BBFB8B89D939}" srcOrd="0" destOrd="0" presId="urn:microsoft.com/office/officeart/2011/layout/CircleProcess"/>
    <dgm:cxn modelId="{5EAD7ED8-16AF-4571-AFAC-32959CBBF8A2}" type="presParOf" srcId="{BF8E428F-B248-4519-B7D8-0822D5807F4D}" destId="{65548ACB-C748-41FB-A529-584FA7502F44}" srcOrd="20"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F94F0A-6F06-4153-ABD1-6E25063D7161}" type="doc">
      <dgm:prSet loTypeId="urn:microsoft.com/office/officeart/2005/8/layout/hProcess9" loCatId="process" qsTypeId="urn:microsoft.com/office/officeart/2005/8/quickstyle/simple2" qsCatId="simple" csTypeId="urn:microsoft.com/office/officeart/2005/8/colors/accent0_1" csCatId="mainScheme" phldr="1"/>
      <dgm:spPr/>
      <dgm:t>
        <a:bodyPr/>
        <a:lstStyle/>
        <a:p>
          <a:endParaRPr lang="en-GB"/>
        </a:p>
      </dgm:t>
    </dgm:pt>
    <dgm:pt modelId="{15AFFAF5-EE08-498F-9CDF-20E31BB2DA40}">
      <dgm:prSet phldrT="[Text]"/>
      <dgm:spPr/>
      <dgm:t>
        <a:bodyPr/>
        <a:lstStyle/>
        <a:p>
          <a:pPr>
            <a:buNone/>
          </a:pPr>
          <a:r>
            <a:rPr lang="en-GB" b="0" i="0"/>
            <a:t>A panel will assess submissions and agree funding awards. </a:t>
          </a:r>
          <a:endParaRPr lang="en-GB"/>
        </a:p>
      </dgm:t>
    </dgm:pt>
    <dgm:pt modelId="{242CCE0F-B8B4-4920-8ED9-FCC86AE54C5A}" type="parTrans" cxnId="{36B4D2B8-3E53-4D9E-B6DA-732AAC60F094}">
      <dgm:prSet/>
      <dgm:spPr/>
      <dgm:t>
        <a:bodyPr/>
        <a:lstStyle/>
        <a:p>
          <a:endParaRPr lang="en-GB"/>
        </a:p>
      </dgm:t>
    </dgm:pt>
    <dgm:pt modelId="{1C78B353-793D-42F6-8DA7-02D7DFED327E}" type="sibTrans" cxnId="{36B4D2B8-3E53-4D9E-B6DA-732AAC60F094}">
      <dgm:prSet/>
      <dgm:spPr/>
      <dgm:t>
        <a:bodyPr/>
        <a:lstStyle/>
        <a:p>
          <a:endParaRPr lang="en-GB"/>
        </a:p>
      </dgm:t>
    </dgm:pt>
    <dgm:pt modelId="{4C082930-2B70-484F-8890-1AB9818A818C}">
      <dgm:prSet/>
      <dgm:spPr/>
      <dgm:t>
        <a:bodyPr/>
        <a:lstStyle/>
        <a:p>
          <a:pPr>
            <a:buNone/>
          </a:pPr>
          <a:r>
            <a:rPr lang="en-GB" b="0" i="0"/>
            <a:t>National partners and SGB’s will apply through an application process, outlining their case for investment and demonstrating how the proposed activity will improve outcomes aligned to the purpose of the investment.  </a:t>
          </a:r>
          <a:endParaRPr lang="en-GB"/>
        </a:p>
      </dgm:t>
    </dgm:pt>
    <dgm:pt modelId="{10361CDC-5859-4BA0-90CD-7CC6F5003AFA}" type="parTrans" cxnId="{E6A7715D-3EED-4E78-ABCA-C4F3BB6DFE86}">
      <dgm:prSet/>
      <dgm:spPr/>
      <dgm:t>
        <a:bodyPr/>
        <a:lstStyle/>
        <a:p>
          <a:endParaRPr lang="en-GB"/>
        </a:p>
      </dgm:t>
    </dgm:pt>
    <dgm:pt modelId="{1EEADBA0-CF63-4DBA-A776-38206BD5BCB2}" type="sibTrans" cxnId="{E6A7715D-3EED-4E78-ABCA-C4F3BB6DFE86}">
      <dgm:prSet/>
      <dgm:spPr/>
      <dgm:t>
        <a:bodyPr/>
        <a:lstStyle/>
        <a:p>
          <a:endParaRPr lang="en-GB"/>
        </a:p>
      </dgm:t>
    </dgm:pt>
    <dgm:pt modelId="{1D34BA7F-9362-4EFD-BC5E-A78F6E403C36}">
      <dgm:prSet/>
      <dgm:spPr/>
      <dgm:t>
        <a:bodyPr/>
        <a:lstStyle/>
        <a:p>
          <a:pPr>
            <a:buNone/>
          </a:pPr>
          <a:r>
            <a:rPr lang="en-GB" b="0" i="0"/>
            <a:t>Funding awards will be approved by a supplementary panel and paid to National partners / SGB directly through existing mechanisms. </a:t>
          </a:r>
          <a:endParaRPr lang="en-GB"/>
        </a:p>
      </dgm:t>
    </dgm:pt>
    <dgm:pt modelId="{E25A745E-044B-4885-954C-FE44C9081909}" type="parTrans" cxnId="{3341CC89-4886-44F6-A526-2A792770DB93}">
      <dgm:prSet/>
      <dgm:spPr/>
      <dgm:t>
        <a:bodyPr/>
        <a:lstStyle/>
        <a:p>
          <a:endParaRPr lang="en-GB"/>
        </a:p>
      </dgm:t>
    </dgm:pt>
    <dgm:pt modelId="{397B1C6E-A7AE-4210-8F3F-BCD8039CFCBA}" type="sibTrans" cxnId="{3341CC89-4886-44F6-A526-2A792770DB93}">
      <dgm:prSet/>
      <dgm:spPr/>
      <dgm:t>
        <a:bodyPr/>
        <a:lstStyle/>
        <a:p>
          <a:endParaRPr lang="en-GB"/>
        </a:p>
      </dgm:t>
    </dgm:pt>
    <dgm:pt modelId="{50F82178-3168-4532-A890-A4CE8DA6E412}" type="pres">
      <dgm:prSet presAssocID="{E9F94F0A-6F06-4153-ABD1-6E25063D7161}" presName="CompostProcess" presStyleCnt="0">
        <dgm:presLayoutVars>
          <dgm:dir/>
          <dgm:resizeHandles val="exact"/>
        </dgm:presLayoutVars>
      </dgm:prSet>
      <dgm:spPr/>
    </dgm:pt>
    <dgm:pt modelId="{2B5BB98D-17A0-4CB9-BFD7-9E3955E39594}" type="pres">
      <dgm:prSet presAssocID="{E9F94F0A-6F06-4153-ABD1-6E25063D7161}" presName="arrow" presStyleLbl="bgShp" presStyleIdx="0" presStyleCnt="1"/>
      <dgm:spPr/>
    </dgm:pt>
    <dgm:pt modelId="{992E6662-3089-4F22-BACC-C7BF06A9D42D}" type="pres">
      <dgm:prSet presAssocID="{E9F94F0A-6F06-4153-ABD1-6E25063D7161}" presName="linearProcess" presStyleCnt="0"/>
      <dgm:spPr/>
    </dgm:pt>
    <dgm:pt modelId="{86BE7B70-29C0-4332-BBC7-3F0A3726AC84}" type="pres">
      <dgm:prSet presAssocID="{4C082930-2B70-484F-8890-1AB9818A818C}" presName="textNode" presStyleLbl="node1" presStyleIdx="0" presStyleCnt="3">
        <dgm:presLayoutVars>
          <dgm:bulletEnabled val="1"/>
        </dgm:presLayoutVars>
      </dgm:prSet>
      <dgm:spPr/>
    </dgm:pt>
    <dgm:pt modelId="{61AF5F97-2C5D-4680-AE47-6E307F22806D}" type="pres">
      <dgm:prSet presAssocID="{1EEADBA0-CF63-4DBA-A776-38206BD5BCB2}" presName="sibTrans" presStyleCnt="0"/>
      <dgm:spPr/>
    </dgm:pt>
    <dgm:pt modelId="{1B61CCCA-16A6-416D-A6F5-D7A3CF7454D1}" type="pres">
      <dgm:prSet presAssocID="{15AFFAF5-EE08-498F-9CDF-20E31BB2DA40}" presName="textNode" presStyleLbl="node1" presStyleIdx="1" presStyleCnt="3" custLinFactNeighborX="-38840" custLinFactNeighborY="-3839">
        <dgm:presLayoutVars>
          <dgm:bulletEnabled val="1"/>
        </dgm:presLayoutVars>
      </dgm:prSet>
      <dgm:spPr/>
    </dgm:pt>
    <dgm:pt modelId="{62B240BC-7488-4A8E-89C3-83D98D64F9BA}" type="pres">
      <dgm:prSet presAssocID="{1C78B353-793D-42F6-8DA7-02D7DFED327E}" presName="sibTrans" presStyleCnt="0"/>
      <dgm:spPr/>
    </dgm:pt>
    <dgm:pt modelId="{08AD2867-E52D-4262-8D1A-7AFCBB49CD6D}" type="pres">
      <dgm:prSet presAssocID="{1D34BA7F-9362-4EFD-BC5E-A78F6E403C36}" presName="textNode" presStyleLbl="node1" presStyleIdx="2" presStyleCnt="3">
        <dgm:presLayoutVars>
          <dgm:bulletEnabled val="1"/>
        </dgm:presLayoutVars>
      </dgm:prSet>
      <dgm:spPr/>
    </dgm:pt>
  </dgm:ptLst>
  <dgm:cxnLst>
    <dgm:cxn modelId="{E6A7715D-3EED-4E78-ABCA-C4F3BB6DFE86}" srcId="{E9F94F0A-6F06-4153-ABD1-6E25063D7161}" destId="{4C082930-2B70-484F-8890-1AB9818A818C}" srcOrd="0" destOrd="0" parTransId="{10361CDC-5859-4BA0-90CD-7CC6F5003AFA}" sibTransId="{1EEADBA0-CF63-4DBA-A776-38206BD5BCB2}"/>
    <dgm:cxn modelId="{CA6EEC6B-EE07-4596-8565-625978C0ADAB}" type="presOf" srcId="{1D34BA7F-9362-4EFD-BC5E-A78F6E403C36}" destId="{08AD2867-E52D-4262-8D1A-7AFCBB49CD6D}" srcOrd="0" destOrd="0" presId="urn:microsoft.com/office/officeart/2005/8/layout/hProcess9"/>
    <dgm:cxn modelId="{BA4F257B-6002-45C1-86E2-65E35CD80244}" type="presOf" srcId="{E9F94F0A-6F06-4153-ABD1-6E25063D7161}" destId="{50F82178-3168-4532-A890-A4CE8DA6E412}" srcOrd="0" destOrd="0" presId="urn:microsoft.com/office/officeart/2005/8/layout/hProcess9"/>
    <dgm:cxn modelId="{3341CC89-4886-44F6-A526-2A792770DB93}" srcId="{E9F94F0A-6F06-4153-ABD1-6E25063D7161}" destId="{1D34BA7F-9362-4EFD-BC5E-A78F6E403C36}" srcOrd="2" destOrd="0" parTransId="{E25A745E-044B-4885-954C-FE44C9081909}" sibTransId="{397B1C6E-A7AE-4210-8F3F-BCD8039CFCBA}"/>
    <dgm:cxn modelId="{3328D09C-77DC-4B1E-8CC1-CA21FE643A3A}" type="presOf" srcId="{4C082930-2B70-484F-8890-1AB9818A818C}" destId="{86BE7B70-29C0-4332-BBC7-3F0A3726AC84}" srcOrd="0" destOrd="0" presId="urn:microsoft.com/office/officeart/2005/8/layout/hProcess9"/>
    <dgm:cxn modelId="{36B4D2B8-3E53-4D9E-B6DA-732AAC60F094}" srcId="{E9F94F0A-6F06-4153-ABD1-6E25063D7161}" destId="{15AFFAF5-EE08-498F-9CDF-20E31BB2DA40}" srcOrd="1" destOrd="0" parTransId="{242CCE0F-B8B4-4920-8ED9-FCC86AE54C5A}" sibTransId="{1C78B353-793D-42F6-8DA7-02D7DFED327E}"/>
    <dgm:cxn modelId="{40B25FBA-70AF-47B9-92A3-391894D9490C}" type="presOf" srcId="{15AFFAF5-EE08-498F-9CDF-20E31BB2DA40}" destId="{1B61CCCA-16A6-416D-A6F5-D7A3CF7454D1}" srcOrd="0" destOrd="0" presId="urn:microsoft.com/office/officeart/2005/8/layout/hProcess9"/>
    <dgm:cxn modelId="{84D55A45-02F6-4D9E-AF97-D15F01663009}" type="presParOf" srcId="{50F82178-3168-4532-A890-A4CE8DA6E412}" destId="{2B5BB98D-17A0-4CB9-BFD7-9E3955E39594}" srcOrd="0" destOrd="0" presId="urn:microsoft.com/office/officeart/2005/8/layout/hProcess9"/>
    <dgm:cxn modelId="{22A8FFC0-D35F-49B6-AF37-9C6E8515AEDB}" type="presParOf" srcId="{50F82178-3168-4532-A890-A4CE8DA6E412}" destId="{992E6662-3089-4F22-BACC-C7BF06A9D42D}" srcOrd="1" destOrd="0" presId="urn:microsoft.com/office/officeart/2005/8/layout/hProcess9"/>
    <dgm:cxn modelId="{DAD89845-989A-4F39-9DAC-A7C26971DD69}" type="presParOf" srcId="{992E6662-3089-4F22-BACC-C7BF06A9D42D}" destId="{86BE7B70-29C0-4332-BBC7-3F0A3726AC84}" srcOrd="0" destOrd="0" presId="urn:microsoft.com/office/officeart/2005/8/layout/hProcess9"/>
    <dgm:cxn modelId="{C39EF240-0754-4918-B153-6B281EDAA640}" type="presParOf" srcId="{992E6662-3089-4F22-BACC-C7BF06A9D42D}" destId="{61AF5F97-2C5D-4680-AE47-6E307F22806D}" srcOrd="1" destOrd="0" presId="urn:microsoft.com/office/officeart/2005/8/layout/hProcess9"/>
    <dgm:cxn modelId="{40D1D027-34DF-485A-B8E7-4F468FDCB5F3}" type="presParOf" srcId="{992E6662-3089-4F22-BACC-C7BF06A9D42D}" destId="{1B61CCCA-16A6-416D-A6F5-D7A3CF7454D1}" srcOrd="2" destOrd="0" presId="urn:microsoft.com/office/officeart/2005/8/layout/hProcess9"/>
    <dgm:cxn modelId="{0B454661-8ACB-4AEA-A52B-3549F0145946}" type="presParOf" srcId="{992E6662-3089-4F22-BACC-C7BF06A9D42D}" destId="{62B240BC-7488-4A8E-89C3-83D98D64F9BA}" srcOrd="3" destOrd="0" presId="urn:microsoft.com/office/officeart/2005/8/layout/hProcess9"/>
    <dgm:cxn modelId="{AF170C27-E691-4B39-B0E7-91D69124A315}" type="presParOf" srcId="{992E6662-3089-4F22-BACC-C7BF06A9D42D}" destId="{08AD2867-E52D-4262-8D1A-7AFCBB49CD6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751101-8120-4FE3-B167-FD0F2D0E67B0}"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0C1E413A-9DCD-42E0-BC1A-D2E617A78065}">
      <dgm:prSet/>
      <dgm:spPr/>
      <dgm:t>
        <a:bodyPr/>
        <a:lstStyle/>
        <a:p>
          <a:r>
            <a:rPr lang="en-GB"/>
            <a:t>free holiday time activities which are active, fun and creates social connections</a:t>
          </a:r>
          <a:endParaRPr lang="en-US"/>
        </a:p>
      </dgm:t>
    </dgm:pt>
    <dgm:pt modelId="{372BF5CB-909B-4C3A-A7EB-0747FD948055}" type="parTrans" cxnId="{E090E161-3717-414D-A0F4-5D6B8126930D}">
      <dgm:prSet/>
      <dgm:spPr/>
      <dgm:t>
        <a:bodyPr/>
        <a:lstStyle/>
        <a:p>
          <a:endParaRPr lang="en-US"/>
        </a:p>
      </dgm:t>
    </dgm:pt>
    <dgm:pt modelId="{81734076-B155-45C6-8040-602AEC802237}" type="sibTrans" cxnId="{E090E161-3717-414D-A0F4-5D6B8126930D}">
      <dgm:prSet/>
      <dgm:spPr/>
      <dgm:t>
        <a:bodyPr/>
        <a:lstStyle/>
        <a:p>
          <a:endParaRPr lang="en-US"/>
        </a:p>
      </dgm:t>
    </dgm:pt>
    <dgm:pt modelId="{B337407C-1CBF-4365-A4B4-D374A9C868C5}">
      <dgm:prSet/>
      <dgm:spPr/>
      <dgm:t>
        <a:bodyPr/>
        <a:lstStyle/>
        <a:p>
          <a:r>
            <a:rPr lang="en-GB"/>
            <a:t>current holiday programmes at a subsidised rate </a:t>
          </a:r>
          <a:endParaRPr lang="en-US"/>
        </a:p>
      </dgm:t>
    </dgm:pt>
    <dgm:pt modelId="{C3DE1164-C2B3-41A3-B40C-FB20683FD78B}" type="parTrans" cxnId="{79BB07E6-A599-4BA3-9F0D-90ED4E63E894}">
      <dgm:prSet/>
      <dgm:spPr/>
      <dgm:t>
        <a:bodyPr/>
        <a:lstStyle/>
        <a:p>
          <a:endParaRPr lang="en-US"/>
        </a:p>
      </dgm:t>
    </dgm:pt>
    <dgm:pt modelId="{C05E1209-8202-4EBE-936A-583CF3835F93}" type="sibTrans" cxnId="{79BB07E6-A599-4BA3-9F0D-90ED4E63E894}">
      <dgm:prSet/>
      <dgm:spPr/>
      <dgm:t>
        <a:bodyPr/>
        <a:lstStyle/>
        <a:p>
          <a:endParaRPr lang="en-US"/>
        </a:p>
      </dgm:t>
    </dgm:pt>
    <dgm:pt modelId="{084992CB-A6BB-4F89-8EAF-3D6A8C8D2DBC}">
      <dgm:prSet/>
      <dgm:spPr/>
      <dgm:t>
        <a:bodyPr/>
        <a:lstStyle/>
        <a:p>
          <a:r>
            <a:rPr lang="en-GB"/>
            <a:t>expansion of current holiday provision into communities</a:t>
          </a:r>
          <a:endParaRPr lang="en-US"/>
        </a:p>
      </dgm:t>
    </dgm:pt>
    <dgm:pt modelId="{908CC0F6-F50E-4FF7-A6AB-4407B5EED61E}" type="parTrans" cxnId="{598E942E-AC06-408A-B149-9954C8EE4D20}">
      <dgm:prSet/>
      <dgm:spPr/>
      <dgm:t>
        <a:bodyPr/>
        <a:lstStyle/>
        <a:p>
          <a:endParaRPr lang="en-US"/>
        </a:p>
      </dgm:t>
    </dgm:pt>
    <dgm:pt modelId="{4FF9A82B-8712-4390-9FE2-69190E7E5223}" type="sibTrans" cxnId="{598E942E-AC06-408A-B149-9954C8EE4D20}">
      <dgm:prSet/>
      <dgm:spPr/>
      <dgm:t>
        <a:bodyPr/>
        <a:lstStyle/>
        <a:p>
          <a:endParaRPr lang="en-US"/>
        </a:p>
      </dgm:t>
    </dgm:pt>
    <dgm:pt modelId="{79D9E9DA-7B24-4C91-A994-32E3F7956591}">
      <dgm:prSet/>
      <dgm:spPr/>
      <dgm:t>
        <a:bodyPr/>
        <a:lstStyle/>
        <a:p>
          <a:r>
            <a:rPr lang="en-GB"/>
            <a:t>term time sessions leading to club and community opportunities</a:t>
          </a:r>
          <a:endParaRPr lang="en-US"/>
        </a:p>
      </dgm:t>
    </dgm:pt>
    <dgm:pt modelId="{345AF2BF-ECEE-4A80-A622-8C42E78FA492}" type="parTrans" cxnId="{E1967B21-7A03-4B72-A763-C93274C01A3E}">
      <dgm:prSet/>
      <dgm:spPr/>
      <dgm:t>
        <a:bodyPr/>
        <a:lstStyle/>
        <a:p>
          <a:endParaRPr lang="en-US"/>
        </a:p>
      </dgm:t>
    </dgm:pt>
    <dgm:pt modelId="{DE0ADEE4-3AD3-4D64-80B5-2D7A643DCF9A}" type="sibTrans" cxnId="{E1967B21-7A03-4B72-A763-C93274C01A3E}">
      <dgm:prSet/>
      <dgm:spPr/>
      <dgm:t>
        <a:bodyPr/>
        <a:lstStyle/>
        <a:p>
          <a:endParaRPr lang="en-US"/>
        </a:p>
      </dgm:t>
    </dgm:pt>
    <dgm:pt modelId="{0C0F50C5-F31E-4E8A-B19E-C1AF762AAE35}">
      <dgm:prSet/>
      <dgm:spPr/>
      <dgm:t>
        <a:bodyPr/>
        <a:lstStyle/>
        <a:p>
          <a:r>
            <a:rPr lang="en-GB"/>
            <a:t>maximizing use of outdoor space</a:t>
          </a:r>
          <a:endParaRPr lang="en-US"/>
        </a:p>
      </dgm:t>
    </dgm:pt>
    <dgm:pt modelId="{D730A87E-E9AE-4301-8CF5-664E59D66E93}" type="parTrans" cxnId="{2C7C8DA6-6F78-433F-AEAA-19F828A04C82}">
      <dgm:prSet/>
      <dgm:spPr/>
      <dgm:t>
        <a:bodyPr/>
        <a:lstStyle/>
        <a:p>
          <a:endParaRPr lang="en-US"/>
        </a:p>
      </dgm:t>
    </dgm:pt>
    <dgm:pt modelId="{EFE1FFA1-1206-4AAB-A6B8-295BFFD08030}" type="sibTrans" cxnId="{2C7C8DA6-6F78-433F-AEAA-19F828A04C82}">
      <dgm:prSet/>
      <dgm:spPr/>
      <dgm:t>
        <a:bodyPr/>
        <a:lstStyle/>
        <a:p>
          <a:endParaRPr lang="en-US"/>
        </a:p>
      </dgm:t>
    </dgm:pt>
    <dgm:pt modelId="{51DEF1A3-8443-4B95-9FAF-93CF6B6856E1}">
      <dgm:prSet/>
      <dgm:spPr/>
      <dgm:t>
        <a:bodyPr/>
        <a:lstStyle/>
        <a:p>
          <a:r>
            <a:rPr lang="en-GB"/>
            <a:t>multi-sport camps, festivals and taster events with explicit transition into clubs</a:t>
          </a:r>
          <a:endParaRPr lang="en-US"/>
        </a:p>
      </dgm:t>
    </dgm:pt>
    <dgm:pt modelId="{90DD095E-7110-442F-B8D2-E797DED2D2AD}" type="parTrans" cxnId="{171B8567-BC64-416C-9DBA-5CA53F72513E}">
      <dgm:prSet/>
      <dgm:spPr/>
      <dgm:t>
        <a:bodyPr/>
        <a:lstStyle/>
        <a:p>
          <a:endParaRPr lang="en-US"/>
        </a:p>
      </dgm:t>
    </dgm:pt>
    <dgm:pt modelId="{CA54FD4B-181B-459C-B62B-A6CF0386DBEF}" type="sibTrans" cxnId="{171B8567-BC64-416C-9DBA-5CA53F72513E}">
      <dgm:prSet/>
      <dgm:spPr/>
      <dgm:t>
        <a:bodyPr/>
        <a:lstStyle/>
        <a:p>
          <a:endParaRPr lang="en-US"/>
        </a:p>
      </dgm:t>
    </dgm:pt>
    <dgm:pt modelId="{ACE695F0-F240-44DB-94E4-0448789D820F}">
      <dgm:prSet/>
      <dgm:spPr/>
      <dgm:t>
        <a:bodyPr/>
        <a:lstStyle/>
        <a:p>
          <a:r>
            <a:rPr lang="en-GB"/>
            <a:t>connecting schools and community provision such as buddy sessions, join-in weeks</a:t>
          </a:r>
          <a:endParaRPr lang="en-US"/>
        </a:p>
      </dgm:t>
    </dgm:pt>
    <dgm:pt modelId="{BC835566-DCC6-4617-AFC7-9AC364B04D52}" type="parTrans" cxnId="{3E7CDFB0-1CE8-429F-A852-14C0DE681020}">
      <dgm:prSet/>
      <dgm:spPr/>
      <dgm:t>
        <a:bodyPr/>
        <a:lstStyle/>
        <a:p>
          <a:endParaRPr lang="en-US"/>
        </a:p>
      </dgm:t>
    </dgm:pt>
    <dgm:pt modelId="{0B7A61FE-7467-4278-B90D-A723D33CD1F1}" type="sibTrans" cxnId="{3E7CDFB0-1CE8-429F-A852-14C0DE681020}">
      <dgm:prSet/>
      <dgm:spPr/>
      <dgm:t>
        <a:bodyPr/>
        <a:lstStyle/>
        <a:p>
          <a:endParaRPr lang="en-US"/>
        </a:p>
      </dgm:t>
    </dgm:pt>
    <dgm:pt modelId="{33E0858D-93D0-49FF-92D0-4B05C46FF716}">
      <dgm:prSet/>
      <dgm:spPr/>
      <dgm:t>
        <a:bodyPr/>
        <a:lstStyle/>
        <a:p>
          <a:r>
            <a:rPr lang="en-GB"/>
            <a:t>residential opportunities for staff and deliverer training and residentials for participants over summer </a:t>
          </a:r>
          <a:endParaRPr lang="en-US"/>
        </a:p>
      </dgm:t>
    </dgm:pt>
    <dgm:pt modelId="{BF15BBAB-F4DA-4F87-8A77-479E6ADECF75}" type="parTrans" cxnId="{3B91989C-14E4-42C6-943A-66CC4BF2944B}">
      <dgm:prSet/>
      <dgm:spPr/>
      <dgm:t>
        <a:bodyPr/>
        <a:lstStyle/>
        <a:p>
          <a:endParaRPr lang="en-US"/>
        </a:p>
      </dgm:t>
    </dgm:pt>
    <dgm:pt modelId="{A7739545-9CD5-4737-9905-25DEF9B088BC}" type="sibTrans" cxnId="{3B91989C-14E4-42C6-943A-66CC4BF2944B}">
      <dgm:prSet/>
      <dgm:spPr/>
      <dgm:t>
        <a:bodyPr/>
        <a:lstStyle/>
        <a:p>
          <a:endParaRPr lang="en-US"/>
        </a:p>
      </dgm:t>
    </dgm:pt>
    <dgm:pt modelId="{34B4BA5F-4F0E-4B58-AE75-532259C25545}">
      <dgm:prSet/>
      <dgm:spPr/>
      <dgm:t>
        <a:bodyPr/>
        <a:lstStyle/>
        <a:p>
          <a:r>
            <a:rPr lang="en-GB"/>
            <a:t>supporting local clubs to enhance accessibility/transitions </a:t>
          </a:r>
        </a:p>
      </dgm:t>
    </dgm:pt>
    <dgm:pt modelId="{774AB767-07DC-4530-9121-8DA3CE9594F5}" type="parTrans" cxnId="{052690EA-9CDC-4234-BE1F-F335B1A186DA}">
      <dgm:prSet/>
      <dgm:spPr/>
      <dgm:t>
        <a:bodyPr/>
        <a:lstStyle/>
        <a:p>
          <a:endParaRPr lang="en-GB"/>
        </a:p>
      </dgm:t>
    </dgm:pt>
    <dgm:pt modelId="{F9307007-4F73-4555-9578-4C456C85AA9C}" type="sibTrans" cxnId="{052690EA-9CDC-4234-BE1F-F335B1A186DA}">
      <dgm:prSet/>
      <dgm:spPr/>
      <dgm:t>
        <a:bodyPr/>
        <a:lstStyle/>
        <a:p>
          <a:endParaRPr lang="en-GB"/>
        </a:p>
      </dgm:t>
    </dgm:pt>
    <dgm:pt modelId="{D82F2222-DDF9-4445-8C6F-CEBCA5670AD8}" type="pres">
      <dgm:prSet presAssocID="{4B751101-8120-4FE3-B167-FD0F2D0E67B0}" presName="vert0" presStyleCnt="0">
        <dgm:presLayoutVars>
          <dgm:dir/>
          <dgm:animOne val="branch"/>
          <dgm:animLvl val="lvl"/>
        </dgm:presLayoutVars>
      </dgm:prSet>
      <dgm:spPr/>
    </dgm:pt>
    <dgm:pt modelId="{9D6B10F1-7521-4E01-8DCD-4859453C03F4}" type="pres">
      <dgm:prSet presAssocID="{0C1E413A-9DCD-42E0-BC1A-D2E617A78065}" presName="thickLine" presStyleLbl="alignNode1" presStyleIdx="0" presStyleCnt="9"/>
      <dgm:spPr/>
    </dgm:pt>
    <dgm:pt modelId="{4E8C73AA-83C8-4931-9EFC-F34E1B256566}" type="pres">
      <dgm:prSet presAssocID="{0C1E413A-9DCD-42E0-BC1A-D2E617A78065}" presName="horz1" presStyleCnt="0"/>
      <dgm:spPr/>
    </dgm:pt>
    <dgm:pt modelId="{B1DCFB16-CC56-4BB6-80CC-CB1A2ADC5309}" type="pres">
      <dgm:prSet presAssocID="{0C1E413A-9DCD-42E0-BC1A-D2E617A78065}" presName="tx1" presStyleLbl="revTx" presStyleIdx="0" presStyleCnt="9"/>
      <dgm:spPr/>
    </dgm:pt>
    <dgm:pt modelId="{01F51C7B-1792-4167-A2EF-23B455F1F3C7}" type="pres">
      <dgm:prSet presAssocID="{0C1E413A-9DCD-42E0-BC1A-D2E617A78065}" presName="vert1" presStyleCnt="0"/>
      <dgm:spPr/>
    </dgm:pt>
    <dgm:pt modelId="{5CD89A7F-1487-46A3-82EE-4BA1C7B6FD36}" type="pres">
      <dgm:prSet presAssocID="{B337407C-1CBF-4365-A4B4-D374A9C868C5}" presName="thickLine" presStyleLbl="alignNode1" presStyleIdx="1" presStyleCnt="9"/>
      <dgm:spPr/>
    </dgm:pt>
    <dgm:pt modelId="{C2B2A4BA-99EA-4BC0-99A0-9DD2148600CD}" type="pres">
      <dgm:prSet presAssocID="{B337407C-1CBF-4365-A4B4-D374A9C868C5}" presName="horz1" presStyleCnt="0"/>
      <dgm:spPr/>
    </dgm:pt>
    <dgm:pt modelId="{53A27CBA-9DD5-4CEC-9CE7-106076BAA1C2}" type="pres">
      <dgm:prSet presAssocID="{B337407C-1CBF-4365-A4B4-D374A9C868C5}" presName="tx1" presStyleLbl="revTx" presStyleIdx="1" presStyleCnt="9"/>
      <dgm:spPr/>
    </dgm:pt>
    <dgm:pt modelId="{19BB7286-BB1C-49FA-8D30-D30BD994AA8F}" type="pres">
      <dgm:prSet presAssocID="{B337407C-1CBF-4365-A4B4-D374A9C868C5}" presName="vert1" presStyleCnt="0"/>
      <dgm:spPr/>
    </dgm:pt>
    <dgm:pt modelId="{328E2EFD-E81C-414C-A2F6-7180F5DDD1F9}" type="pres">
      <dgm:prSet presAssocID="{34B4BA5F-4F0E-4B58-AE75-532259C25545}" presName="thickLine" presStyleLbl="alignNode1" presStyleIdx="2" presStyleCnt="9"/>
      <dgm:spPr/>
    </dgm:pt>
    <dgm:pt modelId="{38252AA1-1E5A-4707-8DA2-E2A1E29CFCD9}" type="pres">
      <dgm:prSet presAssocID="{34B4BA5F-4F0E-4B58-AE75-532259C25545}" presName="horz1" presStyleCnt="0"/>
      <dgm:spPr/>
    </dgm:pt>
    <dgm:pt modelId="{316968E3-5906-435A-BDBF-2C96A468A4F5}" type="pres">
      <dgm:prSet presAssocID="{34B4BA5F-4F0E-4B58-AE75-532259C25545}" presName="tx1" presStyleLbl="revTx" presStyleIdx="2" presStyleCnt="9"/>
      <dgm:spPr/>
    </dgm:pt>
    <dgm:pt modelId="{29DDDB0B-92EC-404F-9985-2D89A1F370EC}" type="pres">
      <dgm:prSet presAssocID="{34B4BA5F-4F0E-4B58-AE75-532259C25545}" presName="vert1" presStyleCnt="0"/>
      <dgm:spPr/>
    </dgm:pt>
    <dgm:pt modelId="{8599A92C-D6A7-43AA-BCE5-1DA31FA19045}" type="pres">
      <dgm:prSet presAssocID="{084992CB-A6BB-4F89-8EAF-3D6A8C8D2DBC}" presName="thickLine" presStyleLbl="alignNode1" presStyleIdx="3" presStyleCnt="9"/>
      <dgm:spPr/>
    </dgm:pt>
    <dgm:pt modelId="{A22CA726-1529-46F0-B4DC-6DE5E969D69E}" type="pres">
      <dgm:prSet presAssocID="{084992CB-A6BB-4F89-8EAF-3D6A8C8D2DBC}" presName="horz1" presStyleCnt="0"/>
      <dgm:spPr/>
    </dgm:pt>
    <dgm:pt modelId="{C2BF1E45-990F-4B21-9982-7BE10770BF60}" type="pres">
      <dgm:prSet presAssocID="{084992CB-A6BB-4F89-8EAF-3D6A8C8D2DBC}" presName="tx1" presStyleLbl="revTx" presStyleIdx="3" presStyleCnt="9"/>
      <dgm:spPr/>
    </dgm:pt>
    <dgm:pt modelId="{C07D0C5C-1153-4563-8110-322D37015601}" type="pres">
      <dgm:prSet presAssocID="{084992CB-A6BB-4F89-8EAF-3D6A8C8D2DBC}" presName="vert1" presStyleCnt="0"/>
      <dgm:spPr/>
    </dgm:pt>
    <dgm:pt modelId="{A629D3D9-845D-4FC1-9C8D-FFE7189BACFC}" type="pres">
      <dgm:prSet presAssocID="{79D9E9DA-7B24-4C91-A994-32E3F7956591}" presName="thickLine" presStyleLbl="alignNode1" presStyleIdx="4" presStyleCnt="9"/>
      <dgm:spPr/>
    </dgm:pt>
    <dgm:pt modelId="{1EF6ECA8-0CC7-4271-AD0C-195BADD88EE5}" type="pres">
      <dgm:prSet presAssocID="{79D9E9DA-7B24-4C91-A994-32E3F7956591}" presName="horz1" presStyleCnt="0"/>
      <dgm:spPr/>
    </dgm:pt>
    <dgm:pt modelId="{77E78751-BDBF-4F7A-B176-878D9F6999C1}" type="pres">
      <dgm:prSet presAssocID="{79D9E9DA-7B24-4C91-A994-32E3F7956591}" presName="tx1" presStyleLbl="revTx" presStyleIdx="4" presStyleCnt="9"/>
      <dgm:spPr/>
    </dgm:pt>
    <dgm:pt modelId="{5752EADD-042A-41FB-851A-F49C7E40DB49}" type="pres">
      <dgm:prSet presAssocID="{79D9E9DA-7B24-4C91-A994-32E3F7956591}" presName="vert1" presStyleCnt="0"/>
      <dgm:spPr/>
    </dgm:pt>
    <dgm:pt modelId="{5576A0E7-83D0-4C9D-9703-5573D983241A}" type="pres">
      <dgm:prSet presAssocID="{0C0F50C5-F31E-4E8A-B19E-C1AF762AAE35}" presName="thickLine" presStyleLbl="alignNode1" presStyleIdx="5" presStyleCnt="9"/>
      <dgm:spPr/>
    </dgm:pt>
    <dgm:pt modelId="{4DAC298B-6A9C-4CD8-A650-E063A3D9050D}" type="pres">
      <dgm:prSet presAssocID="{0C0F50C5-F31E-4E8A-B19E-C1AF762AAE35}" presName="horz1" presStyleCnt="0"/>
      <dgm:spPr/>
    </dgm:pt>
    <dgm:pt modelId="{4D9C1AAF-D756-4C00-8DD3-6F14C0E85F2F}" type="pres">
      <dgm:prSet presAssocID="{0C0F50C5-F31E-4E8A-B19E-C1AF762AAE35}" presName="tx1" presStyleLbl="revTx" presStyleIdx="5" presStyleCnt="9"/>
      <dgm:spPr/>
    </dgm:pt>
    <dgm:pt modelId="{BCF4FF1D-F3A8-417D-9F68-99719698DCF5}" type="pres">
      <dgm:prSet presAssocID="{0C0F50C5-F31E-4E8A-B19E-C1AF762AAE35}" presName="vert1" presStyleCnt="0"/>
      <dgm:spPr/>
    </dgm:pt>
    <dgm:pt modelId="{63508E1F-FC59-4590-A1C7-E12A7D17C9B0}" type="pres">
      <dgm:prSet presAssocID="{51DEF1A3-8443-4B95-9FAF-93CF6B6856E1}" presName="thickLine" presStyleLbl="alignNode1" presStyleIdx="6" presStyleCnt="9"/>
      <dgm:spPr/>
    </dgm:pt>
    <dgm:pt modelId="{1C098463-A481-4559-9955-9B0BB44423A0}" type="pres">
      <dgm:prSet presAssocID="{51DEF1A3-8443-4B95-9FAF-93CF6B6856E1}" presName="horz1" presStyleCnt="0"/>
      <dgm:spPr/>
    </dgm:pt>
    <dgm:pt modelId="{ECE0A5B9-6199-4817-90FF-80B836D5AB16}" type="pres">
      <dgm:prSet presAssocID="{51DEF1A3-8443-4B95-9FAF-93CF6B6856E1}" presName="tx1" presStyleLbl="revTx" presStyleIdx="6" presStyleCnt="9"/>
      <dgm:spPr/>
    </dgm:pt>
    <dgm:pt modelId="{F18F8949-A435-45A9-8B80-68BE583B609F}" type="pres">
      <dgm:prSet presAssocID="{51DEF1A3-8443-4B95-9FAF-93CF6B6856E1}" presName="vert1" presStyleCnt="0"/>
      <dgm:spPr/>
    </dgm:pt>
    <dgm:pt modelId="{9438635D-7AD7-492A-88DD-6A74F0471516}" type="pres">
      <dgm:prSet presAssocID="{ACE695F0-F240-44DB-94E4-0448789D820F}" presName="thickLine" presStyleLbl="alignNode1" presStyleIdx="7" presStyleCnt="9"/>
      <dgm:spPr/>
    </dgm:pt>
    <dgm:pt modelId="{138ACCA7-8BB7-490B-A8DD-7F8A57E3A335}" type="pres">
      <dgm:prSet presAssocID="{ACE695F0-F240-44DB-94E4-0448789D820F}" presName="horz1" presStyleCnt="0"/>
      <dgm:spPr/>
    </dgm:pt>
    <dgm:pt modelId="{DF848B05-68FE-4571-8FEF-0B26F0AEADB0}" type="pres">
      <dgm:prSet presAssocID="{ACE695F0-F240-44DB-94E4-0448789D820F}" presName="tx1" presStyleLbl="revTx" presStyleIdx="7" presStyleCnt="9"/>
      <dgm:spPr/>
    </dgm:pt>
    <dgm:pt modelId="{584D4589-65C2-4569-96F7-3100747A370F}" type="pres">
      <dgm:prSet presAssocID="{ACE695F0-F240-44DB-94E4-0448789D820F}" presName="vert1" presStyleCnt="0"/>
      <dgm:spPr/>
    </dgm:pt>
    <dgm:pt modelId="{4A662E5D-6FCA-4D25-8454-774C31B7F2A2}" type="pres">
      <dgm:prSet presAssocID="{33E0858D-93D0-49FF-92D0-4B05C46FF716}" presName="thickLine" presStyleLbl="alignNode1" presStyleIdx="8" presStyleCnt="9"/>
      <dgm:spPr/>
    </dgm:pt>
    <dgm:pt modelId="{85B73C68-0EE4-46E6-9D2E-1B3595FEE2FE}" type="pres">
      <dgm:prSet presAssocID="{33E0858D-93D0-49FF-92D0-4B05C46FF716}" presName="horz1" presStyleCnt="0"/>
      <dgm:spPr/>
    </dgm:pt>
    <dgm:pt modelId="{EDFE9A8B-3344-41B0-9634-F47DB1DEB400}" type="pres">
      <dgm:prSet presAssocID="{33E0858D-93D0-49FF-92D0-4B05C46FF716}" presName="tx1" presStyleLbl="revTx" presStyleIdx="8" presStyleCnt="9"/>
      <dgm:spPr/>
    </dgm:pt>
    <dgm:pt modelId="{4C2AACA9-7AC0-4EEA-A5F5-921156F85D9C}" type="pres">
      <dgm:prSet presAssocID="{33E0858D-93D0-49FF-92D0-4B05C46FF716}" presName="vert1" presStyleCnt="0"/>
      <dgm:spPr/>
    </dgm:pt>
  </dgm:ptLst>
  <dgm:cxnLst>
    <dgm:cxn modelId="{7738CB02-7DDA-419E-8736-D2095A5B8CCB}" type="presOf" srcId="{4B751101-8120-4FE3-B167-FD0F2D0E67B0}" destId="{D82F2222-DDF9-4445-8C6F-CEBCA5670AD8}" srcOrd="0" destOrd="0" presId="urn:microsoft.com/office/officeart/2008/layout/LinedList"/>
    <dgm:cxn modelId="{2CDFF402-5744-4AB5-9A0E-F23B735D1E6C}" type="presOf" srcId="{33E0858D-93D0-49FF-92D0-4B05C46FF716}" destId="{EDFE9A8B-3344-41B0-9634-F47DB1DEB400}" srcOrd="0" destOrd="0" presId="urn:microsoft.com/office/officeart/2008/layout/LinedList"/>
    <dgm:cxn modelId="{C8D67E0C-77F5-45BE-9333-6859CB5E6F10}" type="presOf" srcId="{51DEF1A3-8443-4B95-9FAF-93CF6B6856E1}" destId="{ECE0A5B9-6199-4817-90FF-80B836D5AB16}" srcOrd="0" destOrd="0" presId="urn:microsoft.com/office/officeart/2008/layout/LinedList"/>
    <dgm:cxn modelId="{E1967B21-7A03-4B72-A763-C93274C01A3E}" srcId="{4B751101-8120-4FE3-B167-FD0F2D0E67B0}" destId="{79D9E9DA-7B24-4C91-A994-32E3F7956591}" srcOrd="4" destOrd="0" parTransId="{345AF2BF-ECEE-4A80-A622-8C42E78FA492}" sibTransId="{DE0ADEE4-3AD3-4D64-80B5-2D7A643DCF9A}"/>
    <dgm:cxn modelId="{598E942E-AC06-408A-B149-9954C8EE4D20}" srcId="{4B751101-8120-4FE3-B167-FD0F2D0E67B0}" destId="{084992CB-A6BB-4F89-8EAF-3D6A8C8D2DBC}" srcOrd="3" destOrd="0" parTransId="{908CC0F6-F50E-4FF7-A6AB-4407B5EED61E}" sibTransId="{4FF9A82B-8712-4390-9FE2-69190E7E5223}"/>
    <dgm:cxn modelId="{E090E161-3717-414D-A0F4-5D6B8126930D}" srcId="{4B751101-8120-4FE3-B167-FD0F2D0E67B0}" destId="{0C1E413A-9DCD-42E0-BC1A-D2E617A78065}" srcOrd="0" destOrd="0" parTransId="{372BF5CB-909B-4C3A-A7EB-0747FD948055}" sibTransId="{81734076-B155-45C6-8040-602AEC802237}"/>
    <dgm:cxn modelId="{8A055365-D272-48FE-BB78-BA4731658A04}" type="presOf" srcId="{B337407C-1CBF-4365-A4B4-D374A9C868C5}" destId="{53A27CBA-9DD5-4CEC-9CE7-106076BAA1C2}" srcOrd="0" destOrd="0" presId="urn:microsoft.com/office/officeart/2008/layout/LinedList"/>
    <dgm:cxn modelId="{0F7AB746-7EE0-470A-B90D-2F300CEAEE96}" type="presOf" srcId="{0C0F50C5-F31E-4E8A-B19E-C1AF762AAE35}" destId="{4D9C1AAF-D756-4C00-8DD3-6F14C0E85F2F}" srcOrd="0" destOrd="0" presId="urn:microsoft.com/office/officeart/2008/layout/LinedList"/>
    <dgm:cxn modelId="{171B8567-BC64-416C-9DBA-5CA53F72513E}" srcId="{4B751101-8120-4FE3-B167-FD0F2D0E67B0}" destId="{51DEF1A3-8443-4B95-9FAF-93CF6B6856E1}" srcOrd="6" destOrd="0" parTransId="{90DD095E-7110-442F-B8D2-E797DED2D2AD}" sibTransId="{CA54FD4B-181B-459C-B62B-A6CF0386DBEF}"/>
    <dgm:cxn modelId="{1F0F207E-B913-46B1-9374-F9857597E75B}" type="presOf" srcId="{34B4BA5F-4F0E-4B58-AE75-532259C25545}" destId="{316968E3-5906-435A-BDBF-2C96A468A4F5}" srcOrd="0" destOrd="0" presId="urn:microsoft.com/office/officeart/2008/layout/LinedList"/>
    <dgm:cxn modelId="{DD6FD591-6699-452C-8CEA-1E55FDE372E5}" type="presOf" srcId="{084992CB-A6BB-4F89-8EAF-3D6A8C8D2DBC}" destId="{C2BF1E45-990F-4B21-9982-7BE10770BF60}" srcOrd="0" destOrd="0" presId="urn:microsoft.com/office/officeart/2008/layout/LinedList"/>
    <dgm:cxn modelId="{3B91989C-14E4-42C6-943A-66CC4BF2944B}" srcId="{4B751101-8120-4FE3-B167-FD0F2D0E67B0}" destId="{33E0858D-93D0-49FF-92D0-4B05C46FF716}" srcOrd="8" destOrd="0" parTransId="{BF15BBAB-F4DA-4F87-8A77-479E6ADECF75}" sibTransId="{A7739545-9CD5-4737-9905-25DEF9B088BC}"/>
    <dgm:cxn modelId="{2C7C8DA6-6F78-433F-AEAA-19F828A04C82}" srcId="{4B751101-8120-4FE3-B167-FD0F2D0E67B0}" destId="{0C0F50C5-F31E-4E8A-B19E-C1AF762AAE35}" srcOrd="5" destOrd="0" parTransId="{D730A87E-E9AE-4301-8CF5-664E59D66E93}" sibTransId="{EFE1FFA1-1206-4AAB-A6B8-295BFFD08030}"/>
    <dgm:cxn modelId="{3E7CDFB0-1CE8-429F-A852-14C0DE681020}" srcId="{4B751101-8120-4FE3-B167-FD0F2D0E67B0}" destId="{ACE695F0-F240-44DB-94E4-0448789D820F}" srcOrd="7" destOrd="0" parTransId="{BC835566-DCC6-4617-AFC7-9AC364B04D52}" sibTransId="{0B7A61FE-7467-4278-B90D-A723D33CD1F1}"/>
    <dgm:cxn modelId="{F97F0EC2-65A4-4718-B94E-15A47C78CDBE}" type="presOf" srcId="{0C1E413A-9DCD-42E0-BC1A-D2E617A78065}" destId="{B1DCFB16-CC56-4BB6-80CC-CB1A2ADC5309}" srcOrd="0" destOrd="0" presId="urn:microsoft.com/office/officeart/2008/layout/LinedList"/>
    <dgm:cxn modelId="{639326E1-9269-49B2-821E-7ACA7BC05087}" type="presOf" srcId="{79D9E9DA-7B24-4C91-A994-32E3F7956591}" destId="{77E78751-BDBF-4F7A-B176-878D9F6999C1}" srcOrd="0" destOrd="0" presId="urn:microsoft.com/office/officeart/2008/layout/LinedList"/>
    <dgm:cxn modelId="{79BB07E6-A599-4BA3-9F0D-90ED4E63E894}" srcId="{4B751101-8120-4FE3-B167-FD0F2D0E67B0}" destId="{B337407C-1CBF-4365-A4B4-D374A9C868C5}" srcOrd="1" destOrd="0" parTransId="{C3DE1164-C2B3-41A3-B40C-FB20683FD78B}" sibTransId="{C05E1209-8202-4EBE-936A-583CF3835F93}"/>
    <dgm:cxn modelId="{052690EA-9CDC-4234-BE1F-F335B1A186DA}" srcId="{4B751101-8120-4FE3-B167-FD0F2D0E67B0}" destId="{34B4BA5F-4F0E-4B58-AE75-532259C25545}" srcOrd="2" destOrd="0" parTransId="{774AB767-07DC-4530-9121-8DA3CE9594F5}" sibTransId="{F9307007-4F73-4555-9578-4C456C85AA9C}"/>
    <dgm:cxn modelId="{440205F2-8042-4D41-9CA2-55C70D6B654E}" type="presOf" srcId="{ACE695F0-F240-44DB-94E4-0448789D820F}" destId="{DF848B05-68FE-4571-8FEF-0B26F0AEADB0}" srcOrd="0" destOrd="0" presId="urn:microsoft.com/office/officeart/2008/layout/LinedList"/>
    <dgm:cxn modelId="{EC350BAA-4422-4DB8-B25D-201AD4917026}" type="presParOf" srcId="{D82F2222-DDF9-4445-8C6F-CEBCA5670AD8}" destId="{9D6B10F1-7521-4E01-8DCD-4859453C03F4}" srcOrd="0" destOrd="0" presId="urn:microsoft.com/office/officeart/2008/layout/LinedList"/>
    <dgm:cxn modelId="{01504E39-F0A1-4DB6-A808-70A787757939}" type="presParOf" srcId="{D82F2222-DDF9-4445-8C6F-CEBCA5670AD8}" destId="{4E8C73AA-83C8-4931-9EFC-F34E1B256566}" srcOrd="1" destOrd="0" presId="urn:microsoft.com/office/officeart/2008/layout/LinedList"/>
    <dgm:cxn modelId="{75382F60-6849-47EA-8678-B25CEA3D7A66}" type="presParOf" srcId="{4E8C73AA-83C8-4931-9EFC-F34E1B256566}" destId="{B1DCFB16-CC56-4BB6-80CC-CB1A2ADC5309}" srcOrd="0" destOrd="0" presId="urn:microsoft.com/office/officeart/2008/layout/LinedList"/>
    <dgm:cxn modelId="{088EA0BC-CB25-4322-8FC9-5391D41B9845}" type="presParOf" srcId="{4E8C73AA-83C8-4931-9EFC-F34E1B256566}" destId="{01F51C7B-1792-4167-A2EF-23B455F1F3C7}" srcOrd="1" destOrd="0" presId="urn:microsoft.com/office/officeart/2008/layout/LinedList"/>
    <dgm:cxn modelId="{8774EC78-44CD-44DA-A881-83F014B912BF}" type="presParOf" srcId="{D82F2222-DDF9-4445-8C6F-CEBCA5670AD8}" destId="{5CD89A7F-1487-46A3-82EE-4BA1C7B6FD36}" srcOrd="2" destOrd="0" presId="urn:microsoft.com/office/officeart/2008/layout/LinedList"/>
    <dgm:cxn modelId="{9C0505EA-2D13-45A3-BE40-3661DF4A5DDF}" type="presParOf" srcId="{D82F2222-DDF9-4445-8C6F-CEBCA5670AD8}" destId="{C2B2A4BA-99EA-4BC0-99A0-9DD2148600CD}" srcOrd="3" destOrd="0" presId="urn:microsoft.com/office/officeart/2008/layout/LinedList"/>
    <dgm:cxn modelId="{B71CD982-7A5D-4D5E-A117-0F733E043B4A}" type="presParOf" srcId="{C2B2A4BA-99EA-4BC0-99A0-9DD2148600CD}" destId="{53A27CBA-9DD5-4CEC-9CE7-106076BAA1C2}" srcOrd="0" destOrd="0" presId="urn:microsoft.com/office/officeart/2008/layout/LinedList"/>
    <dgm:cxn modelId="{86275308-6FC5-4CA4-88F8-BD43BEC2485C}" type="presParOf" srcId="{C2B2A4BA-99EA-4BC0-99A0-9DD2148600CD}" destId="{19BB7286-BB1C-49FA-8D30-D30BD994AA8F}" srcOrd="1" destOrd="0" presId="urn:microsoft.com/office/officeart/2008/layout/LinedList"/>
    <dgm:cxn modelId="{BAAF0F71-972A-4B57-8D8A-3400247B21B9}" type="presParOf" srcId="{D82F2222-DDF9-4445-8C6F-CEBCA5670AD8}" destId="{328E2EFD-E81C-414C-A2F6-7180F5DDD1F9}" srcOrd="4" destOrd="0" presId="urn:microsoft.com/office/officeart/2008/layout/LinedList"/>
    <dgm:cxn modelId="{B3177270-6FCD-4837-B039-6529B27AF286}" type="presParOf" srcId="{D82F2222-DDF9-4445-8C6F-CEBCA5670AD8}" destId="{38252AA1-1E5A-4707-8DA2-E2A1E29CFCD9}" srcOrd="5" destOrd="0" presId="urn:microsoft.com/office/officeart/2008/layout/LinedList"/>
    <dgm:cxn modelId="{55C81521-130F-4EB4-B0F4-D1F5D36F7573}" type="presParOf" srcId="{38252AA1-1E5A-4707-8DA2-E2A1E29CFCD9}" destId="{316968E3-5906-435A-BDBF-2C96A468A4F5}" srcOrd="0" destOrd="0" presId="urn:microsoft.com/office/officeart/2008/layout/LinedList"/>
    <dgm:cxn modelId="{6C87E0EB-5072-49AE-8176-8C045EFECB7B}" type="presParOf" srcId="{38252AA1-1E5A-4707-8DA2-E2A1E29CFCD9}" destId="{29DDDB0B-92EC-404F-9985-2D89A1F370EC}" srcOrd="1" destOrd="0" presId="urn:microsoft.com/office/officeart/2008/layout/LinedList"/>
    <dgm:cxn modelId="{2518686D-B4A3-4B4B-9501-26FBA4AAEA55}" type="presParOf" srcId="{D82F2222-DDF9-4445-8C6F-CEBCA5670AD8}" destId="{8599A92C-D6A7-43AA-BCE5-1DA31FA19045}" srcOrd="6" destOrd="0" presId="urn:microsoft.com/office/officeart/2008/layout/LinedList"/>
    <dgm:cxn modelId="{1C30AFB0-8091-49A0-AF53-81B9AF833058}" type="presParOf" srcId="{D82F2222-DDF9-4445-8C6F-CEBCA5670AD8}" destId="{A22CA726-1529-46F0-B4DC-6DE5E969D69E}" srcOrd="7" destOrd="0" presId="urn:microsoft.com/office/officeart/2008/layout/LinedList"/>
    <dgm:cxn modelId="{2572052A-429E-46A7-9D49-F120E5DB0BAB}" type="presParOf" srcId="{A22CA726-1529-46F0-B4DC-6DE5E969D69E}" destId="{C2BF1E45-990F-4B21-9982-7BE10770BF60}" srcOrd="0" destOrd="0" presId="urn:microsoft.com/office/officeart/2008/layout/LinedList"/>
    <dgm:cxn modelId="{6E30DDE4-0AA8-417D-B0F4-2ABBB9358190}" type="presParOf" srcId="{A22CA726-1529-46F0-B4DC-6DE5E969D69E}" destId="{C07D0C5C-1153-4563-8110-322D37015601}" srcOrd="1" destOrd="0" presId="urn:microsoft.com/office/officeart/2008/layout/LinedList"/>
    <dgm:cxn modelId="{362DB46B-938E-4456-8DAD-C151F54E05C7}" type="presParOf" srcId="{D82F2222-DDF9-4445-8C6F-CEBCA5670AD8}" destId="{A629D3D9-845D-4FC1-9C8D-FFE7189BACFC}" srcOrd="8" destOrd="0" presId="urn:microsoft.com/office/officeart/2008/layout/LinedList"/>
    <dgm:cxn modelId="{17D09F1C-2B62-49DA-BC94-BC54DD55493C}" type="presParOf" srcId="{D82F2222-DDF9-4445-8C6F-CEBCA5670AD8}" destId="{1EF6ECA8-0CC7-4271-AD0C-195BADD88EE5}" srcOrd="9" destOrd="0" presId="urn:microsoft.com/office/officeart/2008/layout/LinedList"/>
    <dgm:cxn modelId="{6D9ECC57-A271-47B4-9255-2E878D15F27A}" type="presParOf" srcId="{1EF6ECA8-0CC7-4271-AD0C-195BADD88EE5}" destId="{77E78751-BDBF-4F7A-B176-878D9F6999C1}" srcOrd="0" destOrd="0" presId="urn:microsoft.com/office/officeart/2008/layout/LinedList"/>
    <dgm:cxn modelId="{59D37549-F379-44D6-8314-115F1223305B}" type="presParOf" srcId="{1EF6ECA8-0CC7-4271-AD0C-195BADD88EE5}" destId="{5752EADD-042A-41FB-851A-F49C7E40DB49}" srcOrd="1" destOrd="0" presId="urn:microsoft.com/office/officeart/2008/layout/LinedList"/>
    <dgm:cxn modelId="{C1B48CC3-3ECC-45F0-A299-2839A5DBA0EA}" type="presParOf" srcId="{D82F2222-DDF9-4445-8C6F-CEBCA5670AD8}" destId="{5576A0E7-83D0-4C9D-9703-5573D983241A}" srcOrd="10" destOrd="0" presId="urn:microsoft.com/office/officeart/2008/layout/LinedList"/>
    <dgm:cxn modelId="{170110FE-999E-4EB4-822F-B0006CA955DC}" type="presParOf" srcId="{D82F2222-DDF9-4445-8C6F-CEBCA5670AD8}" destId="{4DAC298B-6A9C-4CD8-A650-E063A3D9050D}" srcOrd="11" destOrd="0" presId="urn:microsoft.com/office/officeart/2008/layout/LinedList"/>
    <dgm:cxn modelId="{7EA075DC-08F2-4DB1-8A43-C4430725E0D7}" type="presParOf" srcId="{4DAC298B-6A9C-4CD8-A650-E063A3D9050D}" destId="{4D9C1AAF-D756-4C00-8DD3-6F14C0E85F2F}" srcOrd="0" destOrd="0" presId="urn:microsoft.com/office/officeart/2008/layout/LinedList"/>
    <dgm:cxn modelId="{5D754EBE-B261-408C-A227-43CECFD62275}" type="presParOf" srcId="{4DAC298B-6A9C-4CD8-A650-E063A3D9050D}" destId="{BCF4FF1D-F3A8-417D-9F68-99719698DCF5}" srcOrd="1" destOrd="0" presId="urn:microsoft.com/office/officeart/2008/layout/LinedList"/>
    <dgm:cxn modelId="{7020C190-1DF1-45A3-8415-DF33BEAF5BB8}" type="presParOf" srcId="{D82F2222-DDF9-4445-8C6F-CEBCA5670AD8}" destId="{63508E1F-FC59-4590-A1C7-E12A7D17C9B0}" srcOrd="12" destOrd="0" presId="urn:microsoft.com/office/officeart/2008/layout/LinedList"/>
    <dgm:cxn modelId="{5E6B6953-9703-416F-A3A7-5AB719AD8222}" type="presParOf" srcId="{D82F2222-DDF9-4445-8C6F-CEBCA5670AD8}" destId="{1C098463-A481-4559-9955-9B0BB44423A0}" srcOrd="13" destOrd="0" presId="urn:microsoft.com/office/officeart/2008/layout/LinedList"/>
    <dgm:cxn modelId="{1A82554F-ED3B-460A-B03F-91873BB08404}" type="presParOf" srcId="{1C098463-A481-4559-9955-9B0BB44423A0}" destId="{ECE0A5B9-6199-4817-90FF-80B836D5AB16}" srcOrd="0" destOrd="0" presId="urn:microsoft.com/office/officeart/2008/layout/LinedList"/>
    <dgm:cxn modelId="{7D4BAA91-ED33-4B21-A1CB-FB403513D547}" type="presParOf" srcId="{1C098463-A481-4559-9955-9B0BB44423A0}" destId="{F18F8949-A435-45A9-8B80-68BE583B609F}" srcOrd="1" destOrd="0" presId="urn:microsoft.com/office/officeart/2008/layout/LinedList"/>
    <dgm:cxn modelId="{BA3D2CD2-5D2A-4C74-BBDF-5C74E0CF19B6}" type="presParOf" srcId="{D82F2222-DDF9-4445-8C6F-CEBCA5670AD8}" destId="{9438635D-7AD7-492A-88DD-6A74F0471516}" srcOrd="14" destOrd="0" presId="urn:microsoft.com/office/officeart/2008/layout/LinedList"/>
    <dgm:cxn modelId="{D8C601BE-E9E8-4BBB-924A-BADF36F97CDA}" type="presParOf" srcId="{D82F2222-DDF9-4445-8C6F-CEBCA5670AD8}" destId="{138ACCA7-8BB7-490B-A8DD-7F8A57E3A335}" srcOrd="15" destOrd="0" presId="urn:microsoft.com/office/officeart/2008/layout/LinedList"/>
    <dgm:cxn modelId="{116C318C-52E7-4465-8E27-20B585797D9B}" type="presParOf" srcId="{138ACCA7-8BB7-490B-A8DD-7F8A57E3A335}" destId="{DF848B05-68FE-4571-8FEF-0B26F0AEADB0}" srcOrd="0" destOrd="0" presId="urn:microsoft.com/office/officeart/2008/layout/LinedList"/>
    <dgm:cxn modelId="{2CF31ECE-99DA-4EF8-BBCB-8D2F14AF296E}" type="presParOf" srcId="{138ACCA7-8BB7-490B-A8DD-7F8A57E3A335}" destId="{584D4589-65C2-4569-96F7-3100747A370F}" srcOrd="1" destOrd="0" presId="urn:microsoft.com/office/officeart/2008/layout/LinedList"/>
    <dgm:cxn modelId="{18FF3EB2-CC5E-485B-BD54-8FBEC24C7ADB}" type="presParOf" srcId="{D82F2222-DDF9-4445-8C6F-CEBCA5670AD8}" destId="{4A662E5D-6FCA-4D25-8454-774C31B7F2A2}" srcOrd="16" destOrd="0" presId="urn:microsoft.com/office/officeart/2008/layout/LinedList"/>
    <dgm:cxn modelId="{48315E93-8B69-4BBC-99F7-D8D4DDD2D257}" type="presParOf" srcId="{D82F2222-DDF9-4445-8C6F-CEBCA5670AD8}" destId="{85B73C68-0EE4-46E6-9D2E-1B3595FEE2FE}" srcOrd="17" destOrd="0" presId="urn:microsoft.com/office/officeart/2008/layout/LinedList"/>
    <dgm:cxn modelId="{70B92D39-8FC4-465C-985E-B320247D4D25}" type="presParOf" srcId="{85B73C68-0EE4-46E6-9D2E-1B3595FEE2FE}" destId="{EDFE9A8B-3344-41B0-9634-F47DB1DEB400}" srcOrd="0" destOrd="0" presId="urn:microsoft.com/office/officeart/2008/layout/LinedList"/>
    <dgm:cxn modelId="{D3738C3F-363B-4AA8-BF3F-D5CD0713F4E0}" type="presParOf" srcId="{85B73C68-0EE4-46E6-9D2E-1B3595FEE2FE}" destId="{4C2AACA9-7AC0-4EEA-A5F5-921156F85D9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751101-8120-4FE3-B167-FD0F2D0E67B0}" type="doc">
      <dgm:prSet loTypeId="urn:microsoft.com/office/officeart/2005/8/layout/default" loCatId="list" qsTypeId="urn:microsoft.com/office/officeart/2005/8/quickstyle/3d2" qsCatId="3D" csTypeId="urn:microsoft.com/office/officeart/2005/8/colors/accent0_1" csCatId="mainScheme" phldr="1"/>
      <dgm:spPr/>
      <dgm:t>
        <a:bodyPr/>
        <a:lstStyle/>
        <a:p>
          <a:endParaRPr lang="en-US"/>
        </a:p>
      </dgm:t>
    </dgm:pt>
    <dgm:pt modelId="{0C1E413A-9DCD-42E0-BC1A-D2E617A78065}">
      <dgm:prSet/>
      <dgm:spPr/>
      <dgm:t>
        <a:bodyPr/>
        <a:lstStyle/>
        <a:p>
          <a:r>
            <a:rPr lang="en-GB"/>
            <a:t>free holiday time activities which are active, fun and creates social connections</a:t>
          </a:r>
          <a:endParaRPr lang="en-US"/>
        </a:p>
      </dgm:t>
    </dgm:pt>
    <dgm:pt modelId="{372BF5CB-909B-4C3A-A7EB-0747FD948055}" type="parTrans" cxnId="{E090E161-3717-414D-A0F4-5D6B8126930D}">
      <dgm:prSet/>
      <dgm:spPr/>
      <dgm:t>
        <a:bodyPr/>
        <a:lstStyle/>
        <a:p>
          <a:endParaRPr lang="en-US"/>
        </a:p>
      </dgm:t>
    </dgm:pt>
    <dgm:pt modelId="{81734076-B155-45C6-8040-602AEC802237}" type="sibTrans" cxnId="{E090E161-3717-414D-A0F4-5D6B8126930D}">
      <dgm:prSet/>
      <dgm:spPr/>
      <dgm:t>
        <a:bodyPr/>
        <a:lstStyle/>
        <a:p>
          <a:endParaRPr lang="en-US"/>
        </a:p>
      </dgm:t>
    </dgm:pt>
    <dgm:pt modelId="{B337407C-1CBF-4365-A4B4-D374A9C868C5}">
      <dgm:prSet/>
      <dgm:spPr/>
      <dgm:t>
        <a:bodyPr/>
        <a:lstStyle/>
        <a:p>
          <a:r>
            <a:rPr lang="en-GB"/>
            <a:t>current holiday programmes at a subsidised rate </a:t>
          </a:r>
          <a:endParaRPr lang="en-US"/>
        </a:p>
      </dgm:t>
    </dgm:pt>
    <dgm:pt modelId="{C3DE1164-C2B3-41A3-B40C-FB20683FD78B}" type="parTrans" cxnId="{79BB07E6-A599-4BA3-9F0D-90ED4E63E894}">
      <dgm:prSet/>
      <dgm:spPr/>
      <dgm:t>
        <a:bodyPr/>
        <a:lstStyle/>
        <a:p>
          <a:endParaRPr lang="en-US"/>
        </a:p>
      </dgm:t>
    </dgm:pt>
    <dgm:pt modelId="{C05E1209-8202-4EBE-936A-583CF3835F93}" type="sibTrans" cxnId="{79BB07E6-A599-4BA3-9F0D-90ED4E63E894}">
      <dgm:prSet/>
      <dgm:spPr/>
      <dgm:t>
        <a:bodyPr/>
        <a:lstStyle/>
        <a:p>
          <a:endParaRPr lang="en-US"/>
        </a:p>
      </dgm:t>
    </dgm:pt>
    <dgm:pt modelId="{084992CB-A6BB-4F89-8EAF-3D6A8C8D2DBC}">
      <dgm:prSet/>
      <dgm:spPr/>
      <dgm:t>
        <a:bodyPr/>
        <a:lstStyle/>
        <a:p>
          <a:r>
            <a:rPr lang="en-GB"/>
            <a:t>expansion of current holiday provision into communities</a:t>
          </a:r>
          <a:endParaRPr lang="en-US"/>
        </a:p>
      </dgm:t>
    </dgm:pt>
    <dgm:pt modelId="{908CC0F6-F50E-4FF7-A6AB-4407B5EED61E}" type="parTrans" cxnId="{598E942E-AC06-408A-B149-9954C8EE4D20}">
      <dgm:prSet/>
      <dgm:spPr/>
      <dgm:t>
        <a:bodyPr/>
        <a:lstStyle/>
        <a:p>
          <a:endParaRPr lang="en-US"/>
        </a:p>
      </dgm:t>
    </dgm:pt>
    <dgm:pt modelId="{4FF9A82B-8712-4390-9FE2-69190E7E5223}" type="sibTrans" cxnId="{598E942E-AC06-408A-B149-9954C8EE4D20}">
      <dgm:prSet/>
      <dgm:spPr/>
      <dgm:t>
        <a:bodyPr/>
        <a:lstStyle/>
        <a:p>
          <a:endParaRPr lang="en-US"/>
        </a:p>
      </dgm:t>
    </dgm:pt>
    <dgm:pt modelId="{79D9E9DA-7B24-4C91-A994-32E3F7956591}">
      <dgm:prSet/>
      <dgm:spPr/>
      <dgm:t>
        <a:bodyPr/>
        <a:lstStyle/>
        <a:p>
          <a:r>
            <a:rPr lang="en-GB"/>
            <a:t>term time sessions leading to club and community opportunities</a:t>
          </a:r>
          <a:endParaRPr lang="en-US"/>
        </a:p>
      </dgm:t>
    </dgm:pt>
    <dgm:pt modelId="{345AF2BF-ECEE-4A80-A622-8C42E78FA492}" type="parTrans" cxnId="{E1967B21-7A03-4B72-A763-C93274C01A3E}">
      <dgm:prSet/>
      <dgm:spPr/>
      <dgm:t>
        <a:bodyPr/>
        <a:lstStyle/>
        <a:p>
          <a:endParaRPr lang="en-US"/>
        </a:p>
      </dgm:t>
    </dgm:pt>
    <dgm:pt modelId="{DE0ADEE4-3AD3-4D64-80B5-2D7A643DCF9A}" type="sibTrans" cxnId="{E1967B21-7A03-4B72-A763-C93274C01A3E}">
      <dgm:prSet/>
      <dgm:spPr/>
      <dgm:t>
        <a:bodyPr/>
        <a:lstStyle/>
        <a:p>
          <a:endParaRPr lang="en-US"/>
        </a:p>
      </dgm:t>
    </dgm:pt>
    <dgm:pt modelId="{0C0F50C5-F31E-4E8A-B19E-C1AF762AAE35}">
      <dgm:prSet/>
      <dgm:spPr/>
      <dgm:t>
        <a:bodyPr/>
        <a:lstStyle/>
        <a:p>
          <a:r>
            <a:rPr lang="en-GB"/>
            <a:t>maximizing use of outdoor space</a:t>
          </a:r>
          <a:endParaRPr lang="en-US"/>
        </a:p>
      </dgm:t>
    </dgm:pt>
    <dgm:pt modelId="{D730A87E-E9AE-4301-8CF5-664E59D66E93}" type="parTrans" cxnId="{2C7C8DA6-6F78-433F-AEAA-19F828A04C82}">
      <dgm:prSet/>
      <dgm:spPr/>
      <dgm:t>
        <a:bodyPr/>
        <a:lstStyle/>
        <a:p>
          <a:endParaRPr lang="en-US"/>
        </a:p>
      </dgm:t>
    </dgm:pt>
    <dgm:pt modelId="{EFE1FFA1-1206-4AAB-A6B8-295BFFD08030}" type="sibTrans" cxnId="{2C7C8DA6-6F78-433F-AEAA-19F828A04C82}">
      <dgm:prSet/>
      <dgm:spPr/>
      <dgm:t>
        <a:bodyPr/>
        <a:lstStyle/>
        <a:p>
          <a:endParaRPr lang="en-US"/>
        </a:p>
      </dgm:t>
    </dgm:pt>
    <dgm:pt modelId="{51DEF1A3-8443-4B95-9FAF-93CF6B6856E1}">
      <dgm:prSet/>
      <dgm:spPr/>
      <dgm:t>
        <a:bodyPr/>
        <a:lstStyle/>
        <a:p>
          <a:r>
            <a:rPr lang="en-GB"/>
            <a:t>multi-sport camps, festivals and taster events with explicit transition into clubs</a:t>
          </a:r>
          <a:endParaRPr lang="en-US"/>
        </a:p>
      </dgm:t>
    </dgm:pt>
    <dgm:pt modelId="{90DD095E-7110-442F-B8D2-E797DED2D2AD}" type="parTrans" cxnId="{171B8567-BC64-416C-9DBA-5CA53F72513E}">
      <dgm:prSet/>
      <dgm:spPr/>
      <dgm:t>
        <a:bodyPr/>
        <a:lstStyle/>
        <a:p>
          <a:endParaRPr lang="en-US"/>
        </a:p>
      </dgm:t>
    </dgm:pt>
    <dgm:pt modelId="{CA54FD4B-181B-459C-B62B-A6CF0386DBEF}" type="sibTrans" cxnId="{171B8567-BC64-416C-9DBA-5CA53F72513E}">
      <dgm:prSet/>
      <dgm:spPr/>
      <dgm:t>
        <a:bodyPr/>
        <a:lstStyle/>
        <a:p>
          <a:endParaRPr lang="en-US"/>
        </a:p>
      </dgm:t>
    </dgm:pt>
    <dgm:pt modelId="{ACE695F0-F240-44DB-94E4-0448789D820F}">
      <dgm:prSet/>
      <dgm:spPr/>
      <dgm:t>
        <a:bodyPr/>
        <a:lstStyle/>
        <a:p>
          <a:r>
            <a:rPr lang="en-GB"/>
            <a:t>connecting schools and community provision such as buddy sessions, join-in weeks</a:t>
          </a:r>
          <a:endParaRPr lang="en-US"/>
        </a:p>
      </dgm:t>
    </dgm:pt>
    <dgm:pt modelId="{BC835566-DCC6-4617-AFC7-9AC364B04D52}" type="parTrans" cxnId="{3E7CDFB0-1CE8-429F-A852-14C0DE681020}">
      <dgm:prSet/>
      <dgm:spPr/>
      <dgm:t>
        <a:bodyPr/>
        <a:lstStyle/>
        <a:p>
          <a:endParaRPr lang="en-US"/>
        </a:p>
      </dgm:t>
    </dgm:pt>
    <dgm:pt modelId="{0B7A61FE-7467-4278-B90D-A723D33CD1F1}" type="sibTrans" cxnId="{3E7CDFB0-1CE8-429F-A852-14C0DE681020}">
      <dgm:prSet/>
      <dgm:spPr/>
      <dgm:t>
        <a:bodyPr/>
        <a:lstStyle/>
        <a:p>
          <a:endParaRPr lang="en-US"/>
        </a:p>
      </dgm:t>
    </dgm:pt>
    <dgm:pt modelId="{33E0858D-93D0-49FF-92D0-4B05C46FF716}">
      <dgm:prSet/>
      <dgm:spPr/>
      <dgm:t>
        <a:bodyPr/>
        <a:lstStyle/>
        <a:p>
          <a:r>
            <a:rPr lang="en-GB"/>
            <a:t>residential opportunities for staff and deliverer training and residentials for participants over summer </a:t>
          </a:r>
          <a:endParaRPr lang="en-US"/>
        </a:p>
      </dgm:t>
    </dgm:pt>
    <dgm:pt modelId="{BF15BBAB-F4DA-4F87-8A77-479E6ADECF75}" type="parTrans" cxnId="{3B91989C-14E4-42C6-943A-66CC4BF2944B}">
      <dgm:prSet/>
      <dgm:spPr/>
      <dgm:t>
        <a:bodyPr/>
        <a:lstStyle/>
        <a:p>
          <a:endParaRPr lang="en-US"/>
        </a:p>
      </dgm:t>
    </dgm:pt>
    <dgm:pt modelId="{A7739545-9CD5-4737-9905-25DEF9B088BC}" type="sibTrans" cxnId="{3B91989C-14E4-42C6-943A-66CC4BF2944B}">
      <dgm:prSet/>
      <dgm:spPr/>
      <dgm:t>
        <a:bodyPr/>
        <a:lstStyle/>
        <a:p>
          <a:endParaRPr lang="en-US"/>
        </a:p>
      </dgm:t>
    </dgm:pt>
    <dgm:pt modelId="{34B4BA5F-4F0E-4B58-AE75-532259C25545}">
      <dgm:prSet/>
      <dgm:spPr/>
      <dgm:t>
        <a:bodyPr/>
        <a:lstStyle/>
        <a:p>
          <a:r>
            <a:rPr lang="en-GB"/>
            <a:t>supporting local clubs to enhance accessibility/transitions </a:t>
          </a:r>
        </a:p>
      </dgm:t>
    </dgm:pt>
    <dgm:pt modelId="{774AB767-07DC-4530-9121-8DA3CE9594F5}" type="parTrans" cxnId="{052690EA-9CDC-4234-BE1F-F335B1A186DA}">
      <dgm:prSet/>
      <dgm:spPr/>
      <dgm:t>
        <a:bodyPr/>
        <a:lstStyle/>
        <a:p>
          <a:endParaRPr lang="en-GB"/>
        </a:p>
      </dgm:t>
    </dgm:pt>
    <dgm:pt modelId="{F9307007-4F73-4555-9578-4C456C85AA9C}" type="sibTrans" cxnId="{052690EA-9CDC-4234-BE1F-F335B1A186DA}">
      <dgm:prSet/>
      <dgm:spPr/>
      <dgm:t>
        <a:bodyPr/>
        <a:lstStyle/>
        <a:p>
          <a:endParaRPr lang="en-GB"/>
        </a:p>
      </dgm:t>
    </dgm:pt>
    <dgm:pt modelId="{FD610184-1742-4AAF-B28B-22BC423A86D7}" type="pres">
      <dgm:prSet presAssocID="{4B751101-8120-4FE3-B167-FD0F2D0E67B0}" presName="diagram" presStyleCnt="0">
        <dgm:presLayoutVars>
          <dgm:dir/>
          <dgm:resizeHandles val="exact"/>
        </dgm:presLayoutVars>
      </dgm:prSet>
      <dgm:spPr/>
    </dgm:pt>
    <dgm:pt modelId="{F208B32C-21F0-46E6-83D9-68394F6CD442}" type="pres">
      <dgm:prSet presAssocID="{0C1E413A-9DCD-42E0-BC1A-D2E617A78065}" presName="node" presStyleLbl="node1" presStyleIdx="0" presStyleCnt="9">
        <dgm:presLayoutVars>
          <dgm:bulletEnabled val="1"/>
        </dgm:presLayoutVars>
      </dgm:prSet>
      <dgm:spPr/>
    </dgm:pt>
    <dgm:pt modelId="{1D2DFAB4-C333-4AA2-AEA7-9B3DBB2EC902}" type="pres">
      <dgm:prSet presAssocID="{81734076-B155-45C6-8040-602AEC802237}" presName="sibTrans" presStyleCnt="0"/>
      <dgm:spPr/>
    </dgm:pt>
    <dgm:pt modelId="{3E426A40-FF17-47A9-8E32-154D767207FD}" type="pres">
      <dgm:prSet presAssocID="{B337407C-1CBF-4365-A4B4-D374A9C868C5}" presName="node" presStyleLbl="node1" presStyleIdx="1" presStyleCnt="9">
        <dgm:presLayoutVars>
          <dgm:bulletEnabled val="1"/>
        </dgm:presLayoutVars>
      </dgm:prSet>
      <dgm:spPr/>
    </dgm:pt>
    <dgm:pt modelId="{0CA77C6C-00D6-4701-872E-23425823AA13}" type="pres">
      <dgm:prSet presAssocID="{C05E1209-8202-4EBE-936A-583CF3835F93}" presName="sibTrans" presStyleCnt="0"/>
      <dgm:spPr/>
    </dgm:pt>
    <dgm:pt modelId="{A25B0A8F-45F6-44B9-93B1-80ED4558EC7E}" type="pres">
      <dgm:prSet presAssocID="{34B4BA5F-4F0E-4B58-AE75-532259C25545}" presName="node" presStyleLbl="node1" presStyleIdx="2" presStyleCnt="9">
        <dgm:presLayoutVars>
          <dgm:bulletEnabled val="1"/>
        </dgm:presLayoutVars>
      </dgm:prSet>
      <dgm:spPr/>
    </dgm:pt>
    <dgm:pt modelId="{3A593E0E-2AD2-4AC6-85C4-9C4D0647CA6B}" type="pres">
      <dgm:prSet presAssocID="{F9307007-4F73-4555-9578-4C456C85AA9C}" presName="sibTrans" presStyleCnt="0"/>
      <dgm:spPr/>
    </dgm:pt>
    <dgm:pt modelId="{39E6ACA2-D1A0-482D-BB02-EE68E0CF8998}" type="pres">
      <dgm:prSet presAssocID="{084992CB-A6BB-4F89-8EAF-3D6A8C8D2DBC}" presName="node" presStyleLbl="node1" presStyleIdx="3" presStyleCnt="9">
        <dgm:presLayoutVars>
          <dgm:bulletEnabled val="1"/>
        </dgm:presLayoutVars>
      </dgm:prSet>
      <dgm:spPr/>
    </dgm:pt>
    <dgm:pt modelId="{7806E921-1C33-4C3D-810F-EA8EA0BFA829}" type="pres">
      <dgm:prSet presAssocID="{4FF9A82B-8712-4390-9FE2-69190E7E5223}" presName="sibTrans" presStyleCnt="0"/>
      <dgm:spPr/>
    </dgm:pt>
    <dgm:pt modelId="{4C80B4D0-15EB-47BC-8ADE-B022ABED3F21}" type="pres">
      <dgm:prSet presAssocID="{79D9E9DA-7B24-4C91-A994-32E3F7956591}" presName="node" presStyleLbl="node1" presStyleIdx="4" presStyleCnt="9">
        <dgm:presLayoutVars>
          <dgm:bulletEnabled val="1"/>
        </dgm:presLayoutVars>
      </dgm:prSet>
      <dgm:spPr/>
    </dgm:pt>
    <dgm:pt modelId="{DC2A3036-C93A-4794-BBAA-CC16B0AA316F}" type="pres">
      <dgm:prSet presAssocID="{DE0ADEE4-3AD3-4D64-80B5-2D7A643DCF9A}" presName="sibTrans" presStyleCnt="0"/>
      <dgm:spPr/>
    </dgm:pt>
    <dgm:pt modelId="{51F5A04C-01A5-4FD3-BEEC-062DBCD81582}" type="pres">
      <dgm:prSet presAssocID="{0C0F50C5-F31E-4E8A-B19E-C1AF762AAE35}" presName="node" presStyleLbl="node1" presStyleIdx="5" presStyleCnt="9">
        <dgm:presLayoutVars>
          <dgm:bulletEnabled val="1"/>
        </dgm:presLayoutVars>
      </dgm:prSet>
      <dgm:spPr/>
    </dgm:pt>
    <dgm:pt modelId="{4135C58B-105A-4B16-A4E1-68958118BC46}" type="pres">
      <dgm:prSet presAssocID="{EFE1FFA1-1206-4AAB-A6B8-295BFFD08030}" presName="sibTrans" presStyleCnt="0"/>
      <dgm:spPr/>
    </dgm:pt>
    <dgm:pt modelId="{35B417BD-8C5C-469E-B965-4F5EF9187165}" type="pres">
      <dgm:prSet presAssocID="{51DEF1A3-8443-4B95-9FAF-93CF6B6856E1}" presName="node" presStyleLbl="node1" presStyleIdx="6" presStyleCnt="9">
        <dgm:presLayoutVars>
          <dgm:bulletEnabled val="1"/>
        </dgm:presLayoutVars>
      </dgm:prSet>
      <dgm:spPr/>
    </dgm:pt>
    <dgm:pt modelId="{85F0D9CE-6BCA-41BB-A3A5-501347532D82}" type="pres">
      <dgm:prSet presAssocID="{CA54FD4B-181B-459C-B62B-A6CF0386DBEF}" presName="sibTrans" presStyleCnt="0"/>
      <dgm:spPr/>
    </dgm:pt>
    <dgm:pt modelId="{6667362D-3E98-4830-A7C6-29941E157674}" type="pres">
      <dgm:prSet presAssocID="{ACE695F0-F240-44DB-94E4-0448789D820F}" presName="node" presStyleLbl="node1" presStyleIdx="7" presStyleCnt="9">
        <dgm:presLayoutVars>
          <dgm:bulletEnabled val="1"/>
        </dgm:presLayoutVars>
      </dgm:prSet>
      <dgm:spPr/>
    </dgm:pt>
    <dgm:pt modelId="{C223E822-CB5A-4C60-8586-CC2F00DF8F96}" type="pres">
      <dgm:prSet presAssocID="{0B7A61FE-7467-4278-B90D-A723D33CD1F1}" presName="sibTrans" presStyleCnt="0"/>
      <dgm:spPr/>
    </dgm:pt>
    <dgm:pt modelId="{F43E938C-67BE-4D32-9153-45E5BBC6A65B}" type="pres">
      <dgm:prSet presAssocID="{33E0858D-93D0-49FF-92D0-4B05C46FF716}" presName="node" presStyleLbl="node1" presStyleIdx="8" presStyleCnt="9">
        <dgm:presLayoutVars>
          <dgm:bulletEnabled val="1"/>
        </dgm:presLayoutVars>
      </dgm:prSet>
      <dgm:spPr/>
    </dgm:pt>
  </dgm:ptLst>
  <dgm:cxnLst>
    <dgm:cxn modelId="{E4BA2010-5803-41A4-8D74-9B57A07B674E}" type="presOf" srcId="{4B751101-8120-4FE3-B167-FD0F2D0E67B0}" destId="{FD610184-1742-4AAF-B28B-22BC423A86D7}" srcOrd="0" destOrd="0" presId="urn:microsoft.com/office/officeart/2005/8/layout/default"/>
    <dgm:cxn modelId="{E1967B21-7A03-4B72-A763-C93274C01A3E}" srcId="{4B751101-8120-4FE3-B167-FD0F2D0E67B0}" destId="{79D9E9DA-7B24-4C91-A994-32E3F7956591}" srcOrd="4" destOrd="0" parTransId="{345AF2BF-ECEE-4A80-A622-8C42E78FA492}" sibTransId="{DE0ADEE4-3AD3-4D64-80B5-2D7A643DCF9A}"/>
    <dgm:cxn modelId="{3202422E-B69A-4E76-9E6C-32D8A13DBB36}" type="presOf" srcId="{34B4BA5F-4F0E-4B58-AE75-532259C25545}" destId="{A25B0A8F-45F6-44B9-93B1-80ED4558EC7E}" srcOrd="0" destOrd="0" presId="urn:microsoft.com/office/officeart/2005/8/layout/default"/>
    <dgm:cxn modelId="{598E942E-AC06-408A-B149-9954C8EE4D20}" srcId="{4B751101-8120-4FE3-B167-FD0F2D0E67B0}" destId="{084992CB-A6BB-4F89-8EAF-3D6A8C8D2DBC}" srcOrd="3" destOrd="0" parTransId="{908CC0F6-F50E-4FF7-A6AB-4407B5EED61E}" sibTransId="{4FF9A82B-8712-4390-9FE2-69190E7E5223}"/>
    <dgm:cxn modelId="{9A6ECE2E-B5CF-4C8C-B8CA-274950FA22D9}" type="presOf" srcId="{79D9E9DA-7B24-4C91-A994-32E3F7956591}" destId="{4C80B4D0-15EB-47BC-8ADE-B022ABED3F21}" srcOrd="0" destOrd="0" presId="urn:microsoft.com/office/officeart/2005/8/layout/default"/>
    <dgm:cxn modelId="{D091272F-B745-48C2-8609-2C40D15407AB}" type="presOf" srcId="{084992CB-A6BB-4F89-8EAF-3D6A8C8D2DBC}" destId="{39E6ACA2-D1A0-482D-BB02-EE68E0CF8998}" srcOrd="0" destOrd="0" presId="urn:microsoft.com/office/officeart/2005/8/layout/default"/>
    <dgm:cxn modelId="{530A6F3B-127E-4C23-80FC-375D73EEB7FE}" type="presOf" srcId="{51DEF1A3-8443-4B95-9FAF-93CF6B6856E1}" destId="{35B417BD-8C5C-469E-B965-4F5EF9187165}" srcOrd="0" destOrd="0" presId="urn:microsoft.com/office/officeart/2005/8/layout/default"/>
    <dgm:cxn modelId="{BA4CE53D-8961-4483-B90F-DFD628EE8EAD}" type="presOf" srcId="{B337407C-1CBF-4365-A4B4-D374A9C868C5}" destId="{3E426A40-FF17-47A9-8E32-154D767207FD}" srcOrd="0" destOrd="0" presId="urn:microsoft.com/office/officeart/2005/8/layout/default"/>
    <dgm:cxn modelId="{1F07115D-2184-4E38-9859-FEE2BFEC5202}" type="presOf" srcId="{0C1E413A-9DCD-42E0-BC1A-D2E617A78065}" destId="{F208B32C-21F0-46E6-83D9-68394F6CD442}" srcOrd="0" destOrd="0" presId="urn:microsoft.com/office/officeart/2005/8/layout/default"/>
    <dgm:cxn modelId="{E090E161-3717-414D-A0F4-5D6B8126930D}" srcId="{4B751101-8120-4FE3-B167-FD0F2D0E67B0}" destId="{0C1E413A-9DCD-42E0-BC1A-D2E617A78065}" srcOrd="0" destOrd="0" parTransId="{372BF5CB-909B-4C3A-A7EB-0747FD948055}" sibTransId="{81734076-B155-45C6-8040-602AEC802237}"/>
    <dgm:cxn modelId="{171B8567-BC64-416C-9DBA-5CA53F72513E}" srcId="{4B751101-8120-4FE3-B167-FD0F2D0E67B0}" destId="{51DEF1A3-8443-4B95-9FAF-93CF6B6856E1}" srcOrd="6" destOrd="0" parTransId="{90DD095E-7110-442F-B8D2-E797DED2D2AD}" sibTransId="{CA54FD4B-181B-459C-B62B-A6CF0386DBEF}"/>
    <dgm:cxn modelId="{3B91989C-14E4-42C6-943A-66CC4BF2944B}" srcId="{4B751101-8120-4FE3-B167-FD0F2D0E67B0}" destId="{33E0858D-93D0-49FF-92D0-4B05C46FF716}" srcOrd="8" destOrd="0" parTransId="{BF15BBAB-F4DA-4F87-8A77-479E6ADECF75}" sibTransId="{A7739545-9CD5-4737-9905-25DEF9B088BC}"/>
    <dgm:cxn modelId="{2C7C8DA6-6F78-433F-AEAA-19F828A04C82}" srcId="{4B751101-8120-4FE3-B167-FD0F2D0E67B0}" destId="{0C0F50C5-F31E-4E8A-B19E-C1AF762AAE35}" srcOrd="5" destOrd="0" parTransId="{D730A87E-E9AE-4301-8CF5-664E59D66E93}" sibTransId="{EFE1FFA1-1206-4AAB-A6B8-295BFFD08030}"/>
    <dgm:cxn modelId="{3E7CDFB0-1CE8-429F-A852-14C0DE681020}" srcId="{4B751101-8120-4FE3-B167-FD0F2D0E67B0}" destId="{ACE695F0-F240-44DB-94E4-0448789D820F}" srcOrd="7" destOrd="0" parTransId="{BC835566-DCC6-4617-AFC7-9AC364B04D52}" sibTransId="{0B7A61FE-7467-4278-B90D-A723D33CD1F1}"/>
    <dgm:cxn modelId="{E96F59B2-975F-4F0C-83E0-C31407020602}" type="presOf" srcId="{0C0F50C5-F31E-4E8A-B19E-C1AF762AAE35}" destId="{51F5A04C-01A5-4FD3-BEEC-062DBCD81582}" srcOrd="0" destOrd="0" presId="urn:microsoft.com/office/officeart/2005/8/layout/default"/>
    <dgm:cxn modelId="{F58F22CA-EFFE-4B2F-A308-D2594E18C9CC}" type="presOf" srcId="{ACE695F0-F240-44DB-94E4-0448789D820F}" destId="{6667362D-3E98-4830-A7C6-29941E157674}" srcOrd="0" destOrd="0" presId="urn:microsoft.com/office/officeart/2005/8/layout/default"/>
    <dgm:cxn modelId="{79BB07E6-A599-4BA3-9F0D-90ED4E63E894}" srcId="{4B751101-8120-4FE3-B167-FD0F2D0E67B0}" destId="{B337407C-1CBF-4365-A4B4-D374A9C868C5}" srcOrd="1" destOrd="0" parTransId="{C3DE1164-C2B3-41A3-B40C-FB20683FD78B}" sibTransId="{C05E1209-8202-4EBE-936A-583CF3835F93}"/>
    <dgm:cxn modelId="{052690EA-9CDC-4234-BE1F-F335B1A186DA}" srcId="{4B751101-8120-4FE3-B167-FD0F2D0E67B0}" destId="{34B4BA5F-4F0E-4B58-AE75-532259C25545}" srcOrd="2" destOrd="0" parTransId="{774AB767-07DC-4530-9121-8DA3CE9594F5}" sibTransId="{F9307007-4F73-4555-9578-4C456C85AA9C}"/>
    <dgm:cxn modelId="{68F460FB-E342-420B-B3D0-5E858FF48725}" type="presOf" srcId="{33E0858D-93D0-49FF-92D0-4B05C46FF716}" destId="{F43E938C-67BE-4D32-9153-45E5BBC6A65B}" srcOrd="0" destOrd="0" presId="urn:microsoft.com/office/officeart/2005/8/layout/default"/>
    <dgm:cxn modelId="{1B6329AF-6F79-4F47-8277-54C910805487}" type="presParOf" srcId="{FD610184-1742-4AAF-B28B-22BC423A86D7}" destId="{F208B32C-21F0-46E6-83D9-68394F6CD442}" srcOrd="0" destOrd="0" presId="urn:microsoft.com/office/officeart/2005/8/layout/default"/>
    <dgm:cxn modelId="{EEA9EDA4-935B-4D3E-B554-78D40688E92D}" type="presParOf" srcId="{FD610184-1742-4AAF-B28B-22BC423A86D7}" destId="{1D2DFAB4-C333-4AA2-AEA7-9B3DBB2EC902}" srcOrd="1" destOrd="0" presId="urn:microsoft.com/office/officeart/2005/8/layout/default"/>
    <dgm:cxn modelId="{9E0EB1E6-E709-470E-B4E6-D36FE959A874}" type="presParOf" srcId="{FD610184-1742-4AAF-B28B-22BC423A86D7}" destId="{3E426A40-FF17-47A9-8E32-154D767207FD}" srcOrd="2" destOrd="0" presId="urn:microsoft.com/office/officeart/2005/8/layout/default"/>
    <dgm:cxn modelId="{F96551EB-5664-4A2B-B0E5-437CB134790C}" type="presParOf" srcId="{FD610184-1742-4AAF-B28B-22BC423A86D7}" destId="{0CA77C6C-00D6-4701-872E-23425823AA13}" srcOrd="3" destOrd="0" presId="urn:microsoft.com/office/officeart/2005/8/layout/default"/>
    <dgm:cxn modelId="{23A0F520-1065-424B-AAC3-E0D90AD707F0}" type="presParOf" srcId="{FD610184-1742-4AAF-B28B-22BC423A86D7}" destId="{A25B0A8F-45F6-44B9-93B1-80ED4558EC7E}" srcOrd="4" destOrd="0" presId="urn:microsoft.com/office/officeart/2005/8/layout/default"/>
    <dgm:cxn modelId="{F292191D-80D2-43B1-AB36-ACD36E2E54B9}" type="presParOf" srcId="{FD610184-1742-4AAF-B28B-22BC423A86D7}" destId="{3A593E0E-2AD2-4AC6-85C4-9C4D0647CA6B}" srcOrd="5" destOrd="0" presId="urn:microsoft.com/office/officeart/2005/8/layout/default"/>
    <dgm:cxn modelId="{D53493DB-B97D-4AF4-AF7D-5882DBCFDE94}" type="presParOf" srcId="{FD610184-1742-4AAF-B28B-22BC423A86D7}" destId="{39E6ACA2-D1A0-482D-BB02-EE68E0CF8998}" srcOrd="6" destOrd="0" presId="urn:microsoft.com/office/officeart/2005/8/layout/default"/>
    <dgm:cxn modelId="{BEC1FB0D-F2E4-4811-A74A-49780C763A82}" type="presParOf" srcId="{FD610184-1742-4AAF-B28B-22BC423A86D7}" destId="{7806E921-1C33-4C3D-810F-EA8EA0BFA829}" srcOrd="7" destOrd="0" presId="urn:microsoft.com/office/officeart/2005/8/layout/default"/>
    <dgm:cxn modelId="{CC41F881-FCF5-4338-A39C-E670A2A89C44}" type="presParOf" srcId="{FD610184-1742-4AAF-B28B-22BC423A86D7}" destId="{4C80B4D0-15EB-47BC-8ADE-B022ABED3F21}" srcOrd="8" destOrd="0" presId="urn:microsoft.com/office/officeart/2005/8/layout/default"/>
    <dgm:cxn modelId="{87EB5C0B-EA7C-40CC-8D9D-1C9045D33B81}" type="presParOf" srcId="{FD610184-1742-4AAF-B28B-22BC423A86D7}" destId="{DC2A3036-C93A-4794-BBAA-CC16B0AA316F}" srcOrd="9" destOrd="0" presId="urn:microsoft.com/office/officeart/2005/8/layout/default"/>
    <dgm:cxn modelId="{9549D067-3DCF-4040-9433-33A7E9D401D8}" type="presParOf" srcId="{FD610184-1742-4AAF-B28B-22BC423A86D7}" destId="{51F5A04C-01A5-4FD3-BEEC-062DBCD81582}" srcOrd="10" destOrd="0" presId="urn:microsoft.com/office/officeart/2005/8/layout/default"/>
    <dgm:cxn modelId="{86D1947A-F2AE-478A-A47D-1A08EBA196D5}" type="presParOf" srcId="{FD610184-1742-4AAF-B28B-22BC423A86D7}" destId="{4135C58B-105A-4B16-A4E1-68958118BC46}" srcOrd="11" destOrd="0" presId="urn:microsoft.com/office/officeart/2005/8/layout/default"/>
    <dgm:cxn modelId="{D569480C-11E2-49FA-9036-ECFBFEBCFD54}" type="presParOf" srcId="{FD610184-1742-4AAF-B28B-22BC423A86D7}" destId="{35B417BD-8C5C-469E-B965-4F5EF9187165}" srcOrd="12" destOrd="0" presId="urn:microsoft.com/office/officeart/2005/8/layout/default"/>
    <dgm:cxn modelId="{52399E21-C1D6-4744-A5D6-2A411A06BD30}" type="presParOf" srcId="{FD610184-1742-4AAF-B28B-22BC423A86D7}" destId="{85F0D9CE-6BCA-41BB-A3A5-501347532D82}" srcOrd="13" destOrd="0" presId="urn:microsoft.com/office/officeart/2005/8/layout/default"/>
    <dgm:cxn modelId="{43EC713A-E447-4EFA-B7BA-A831549036B4}" type="presParOf" srcId="{FD610184-1742-4AAF-B28B-22BC423A86D7}" destId="{6667362D-3E98-4830-A7C6-29941E157674}" srcOrd="14" destOrd="0" presId="urn:microsoft.com/office/officeart/2005/8/layout/default"/>
    <dgm:cxn modelId="{AA8FA7A7-E3E6-4F84-8FA7-413B25EC0848}" type="presParOf" srcId="{FD610184-1742-4AAF-B28B-22BC423A86D7}" destId="{C223E822-CB5A-4C60-8586-CC2F00DF8F96}" srcOrd="15" destOrd="0" presId="urn:microsoft.com/office/officeart/2005/8/layout/default"/>
    <dgm:cxn modelId="{90C7D811-CCDD-4E65-A010-FC39A69DE8B4}" type="presParOf" srcId="{FD610184-1742-4AAF-B28B-22BC423A86D7}" destId="{F43E938C-67BE-4D32-9153-45E5BBC6A65B}"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B129F7-C402-4358-8318-BB25B3753962}"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AFDC5838-41AA-4116-8961-1E2FA9B15530}">
      <dgm:prSet/>
      <dgm:spPr/>
      <dgm:t>
        <a:bodyPr/>
        <a:lstStyle/>
        <a:p>
          <a:r>
            <a:rPr lang="en-GB"/>
            <a:t>an inclusion uplift for activity targeting families at a higher risk of poverty</a:t>
          </a:r>
          <a:endParaRPr lang="en-US"/>
        </a:p>
      </dgm:t>
    </dgm:pt>
    <dgm:pt modelId="{63439354-5936-46EC-B106-1848E8F9B090}" type="parTrans" cxnId="{F1F530BA-C8B9-4279-B157-BBDB2B0641A3}">
      <dgm:prSet/>
      <dgm:spPr/>
      <dgm:t>
        <a:bodyPr/>
        <a:lstStyle/>
        <a:p>
          <a:endParaRPr lang="en-US"/>
        </a:p>
      </dgm:t>
    </dgm:pt>
    <dgm:pt modelId="{61D778B1-FC1E-4E7A-97AF-D4E596654760}" type="sibTrans" cxnId="{F1F530BA-C8B9-4279-B157-BBDB2B0641A3}">
      <dgm:prSet/>
      <dgm:spPr/>
      <dgm:t>
        <a:bodyPr/>
        <a:lstStyle/>
        <a:p>
          <a:endParaRPr lang="en-US"/>
        </a:p>
      </dgm:t>
    </dgm:pt>
    <dgm:pt modelId="{C6626426-5CA0-4F1D-9BAC-8AFFB0A5A332}">
      <dgm:prSet/>
      <dgm:spPr/>
      <dgm:t>
        <a:bodyPr/>
        <a:lstStyle/>
        <a:p>
          <a:r>
            <a:rPr lang="en-GB"/>
            <a:t>Travel and food costs for those on low incomes and / or in rural communities </a:t>
          </a:r>
          <a:endParaRPr lang="en-US"/>
        </a:p>
      </dgm:t>
    </dgm:pt>
    <dgm:pt modelId="{A6777B2A-3F18-4AFF-B0E6-CD773108B66B}" type="parTrans" cxnId="{5C685D52-EAB1-4D09-80D5-0D73A2727953}">
      <dgm:prSet/>
      <dgm:spPr/>
      <dgm:t>
        <a:bodyPr/>
        <a:lstStyle/>
        <a:p>
          <a:endParaRPr lang="en-US"/>
        </a:p>
      </dgm:t>
    </dgm:pt>
    <dgm:pt modelId="{85214B9C-54F1-4DAC-ACAE-B61AA60B1BBC}" type="sibTrans" cxnId="{5C685D52-EAB1-4D09-80D5-0D73A2727953}">
      <dgm:prSet/>
      <dgm:spPr/>
      <dgm:t>
        <a:bodyPr/>
        <a:lstStyle/>
        <a:p>
          <a:endParaRPr lang="en-US"/>
        </a:p>
      </dgm:t>
    </dgm:pt>
    <dgm:pt modelId="{65D403FC-38E5-454E-90DF-4D4772814A70}">
      <dgm:prSet/>
      <dgm:spPr/>
      <dgm:t>
        <a:bodyPr/>
        <a:lstStyle/>
        <a:p>
          <a:r>
            <a:rPr lang="en-GB"/>
            <a:t>family activation grants for partners to remove immediate barriers (e.g. transport, childcare, family taster sessions, kit)</a:t>
          </a:r>
          <a:endParaRPr lang="en-US"/>
        </a:p>
      </dgm:t>
    </dgm:pt>
    <dgm:pt modelId="{42297A66-7D2F-485E-9C3E-9D641C45097A}" type="parTrans" cxnId="{01CF593E-B2CF-4FA7-AB13-CE52C7DF5EDA}">
      <dgm:prSet/>
      <dgm:spPr/>
      <dgm:t>
        <a:bodyPr/>
        <a:lstStyle/>
        <a:p>
          <a:endParaRPr lang="en-US"/>
        </a:p>
      </dgm:t>
    </dgm:pt>
    <dgm:pt modelId="{11811197-324E-4566-B7D2-3D1F74BEC705}" type="sibTrans" cxnId="{01CF593E-B2CF-4FA7-AB13-CE52C7DF5EDA}">
      <dgm:prSet/>
      <dgm:spPr/>
      <dgm:t>
        <a:bodyPr/>
        <a:lstStyle/>
        <a:p>
          <a:endParaRPr lang="en-US"/>
        </a:p>
      </dgm:t>
    </dgm:pt>
    <dgm:pt modelId="{2ABB290E-E140-4FB1-8F17-BE4740C43BB6}">
      <dgm:prSet/>
      <dgm:spPr/>
      <dgm:t>
        <a:bodyPr/>
        <a:lstStyle/>
        <a:p>
          <a:r>
            <a:rPr lang="en-GB"/>
            <a:t>purchase of equipment and facility hire</a:t>
          </a:r>
          <a:endParaRPr lang="en-US"/>
        </a:p>
      </dgm:t>
    </dgm:pt>
    <dgm:pt modelId="{2DF38CB3-3EFF-4BB1-864A-A152D1AABD30}" type="parTrans" cxnId="{DDF8649C-FA80-4EE6-BD8C-679F7A2A85AA}">
      <dgm:prSet/>
      <dgm:spPr/>
      <dgm:t>
        <a:bodyPr/>
        <a:lstStyle/>
        <a:p>
          <a:endParaRPr lang="en-US"/>
        </a:p>
      </dgm:t>
    </dgm:pt>
    <dgm:pt modelId="{BB485B27-52B1-4A43-A057-93D20422D1F4}" type="sibTrans" cxnId="{DDF8649C-FA80-4EE6-BD8C-679F7A2A85AA}">
      <dgm:prSet/>
      <dgm:spPr/>
      <dgm:t>
        <a:bodyPr/>
        <a:lstStyle/>
        <a:p>
          <a:endParaRPr lang="en-US"/>
        </a:p>
      </dgm:t>
    </dgm:pt>
    <dgm:pt modelId="{D2AEB8D7-28BB-481A-9825-1EF2240031F5}">
      <dgm:prSet/>
      <dgm:spPr/>
      <dgm:t>
        <a:bodyPr/>
        <a:lstStyle/>
        <a:p>
          <a:r>
            <a:rPr lang="en-GB"/>
            <a:t>training and development for young leaders and volunteers</a:t>
          </a:r>
          <a:endParaRPr lang="en-US"/>
        </a:p>
      </dgm:t>
    </dgm:pt>
    <dgm:pt modelId="{CE0A9727-399B-481A-A250-6985769CA5BF}" type="parTrans" cxnId="{A0AC1B94-3BC2-4B1A-93D1-E1C576630D44}">
      <dgm:prSet/>
      <dgm:spPr/>
      <dgm:t>
        <a:bodyPr/>
        <a:lstStyle/>
        <a:p>
          <a:endParaRPr lang="en-US"/>
        </a:p>
      </dgm:t>
    </dgm:pt>
    <dgm:pt modelId="{17C51459-5BF5-42CB-AB34-3B15074FF786}" type="sibTrans" cxnId="{A0AC1B94-3BC2-4B1A-93D1-E1C576630D44}">
      <dgm:prSet/>
      <dgm:spPr/>
      <dgm:t>
        <a:bodyPr/>
        <a:lstStyle/>
        <a:p>
          <a:endParaRPr lang="en-US"/>
        </a:p>
      </dgm:t>
    </dgm:pt>
    <dgm:pt modelId="{963A8F82-ABC6-4256-A155-EA7F1A5C1834}">
      <dgm:prSet/>
      <dgm:spPr/>
      <dgm:t>
        <a:bodyPr/>
        <a:lstStyle/>
        <a:p>
          <a:r>
            <a:rPr lang="en-GB"/>
            <a:t>approaches to recruit / retain volunteers and young leaders</a:t>
          </a:r>
          <a:endParaRPr lang="en-US"/>
        </a:p>
      </dgm:t>
    </dgm:pt>
    <dgm:pt modelId="{598157BB-4D04-4C80-BB06-B88FB10D2741}" type="parTrans" cxnId="{1F072476-D22D-4F1C-B8A1-C7D30E2EA1A2}">
      <dgm:prSet/>
      <dgm:spPr/>
      <dgm:t>
        <a:bodyPr/>
        <a:lstStyle/>
        <a:p>
          <a:endParaRPr lang="en-US"/>
        </a:p>
      </dgm:t>
    </dgm:pt>
    <dgm:pt modelId="{A6DEDCD9-3B7E-4A59-BEDB-424DD8513E41}" type="sibTrans" cxnId="{1F072476-D22D-4F1C-B8A1-C7D30E2EA1A2}">
      <dgm:prSet/>
      <dgm:spPr/>
      <dgm:t>
        <a:bodyPr/>
        <a:lstStyle/>
        <a:p>
          <a:endParaRPr lang="en-US"/>
        </a:p>
      </dgm:t>
    </dgm:pt>
    <dgm:pt modelId="{0FA0CA6C-F36B-42EE-8116-329687ED0B79}">
      <dgm:prSet/>
      <dgm:spPr/>
      <dgm:t>
        <a:bodyPr/>
        <a:lstStyle/>
        <a:p>
          <a:r>
            <a:rPr lang="en-GB"/>
            <a:t>provision of additional training around inclusion, trauma-informed practise  </a:t>
          </a:r>
          <a:endParaRPr lang="en-US"/>
        </a:p>
      </dgm:t>
    </dgm:pt>
    <dgm:pt modelId="{C743DC93-3A12-4F93-95C1-B4E7BE83A539}" type="parTrans" cxnId="{D658ADF0-A9AA-48A0-AD39-C7ECECE70CE1}">
      <dgm:prSet/>
      <dgm:spPr/>
      <dgm:t>
        <a:bodyPr/>
        <a:lstStyle/>
        <a:p>
          <a:endParaRPr lang="en-US"/>
        </a:p>
      </dgm:t>
    </dgm:pt>
    <dgm:pt modelId="{F084699E-17B1-420C-BB4A-0CCD475DFD38}" type="sibTrans" cxnId="{D658ADF0-A9AA-48A0-AD39-C7ECECE70CE1}">
      <dgm:prSet/>
      <dgm:spPr/>
      <dgm:t>
        <a:bodyPr/>
        <a:lstStyle/>
        <a:p>
          <a:endParaRPr lang="en-US"/>
        </a:p>
      </dgm:t>
    </dgm:pt>
    <dgm:pt modelId="{5A3962CF-F888-40FD-B0CB-DFB627562FFC}">
      <dgm:prSet/>
      <dgm:spPr/>
      <dgm:t>
        <a:bodyPr/>
        <a:lstStyle/>
        <a:p>
          <a:r>
            <a:rPr lang="en-GB"/>
            <a:t>workforce costs including coaches, sessional staff and volunteer expenses/supporting PVG</a:t>
          </a:r>
          <a:endParaRPr lang="en-US"/>
        </a:p>
      </dgm:t>
    </dgm:pt>
    <dgm:pt modelId="{3E3381A5-950A-4EE4-985B-0A38CE7C35CA}" type="parTrans" cxnId="{BD983DEE-A78E-45F7-B6CE-68C26B547BB4}">
      <dgm:prSet/>
      <dgm:spPr/>
      <dgm:t>
        <a:bodyPr/>
        <a:lstStyle/>
        <a:p>
          <a:endParaRPr lang="en-US"/>
        </a:p>
      </dgm:t>
    </dgm:pt>
    <dgm:pt modelId="{4EFC67A5-F645-49E4-9E79-4F5F3C7FB77B}" type="sibTrans" cxnId="{BD983DEE-A78E-45F7-B6CE-68C26B547BB4}">
      <dgm:prSet/>
      <dgm:spPr/>
      <dgm:t>
        <a:bodyPr/>
        <a:lstStyle/>
        <a:p>
          <a:endParaRPr lang="en-US"/>
        </a:p>
      </dgm:t>
    </dgm:pt>
    <dgm:pt modelId="{E773A548-3D91-424A-9F4A-33A1A19ACFEF}">
      <dgm:prSet/>
      <dgm:spPr/>
      <dgm:t>
        <a:bodyPr/>
        <a:lstStyle/>
        <a:p>
          <a:r>
            <a:rPr lang="en-GB"/>
            <a:t>administration and / or coordination costs</a:t>
          </a:r>
          <a:endParaRPr lang="en-US"/>
        </a:p>
      </dgm:t>
    </dgm:pt>
    <dgm:pt modelId="{F9FBAE81-A533-42A2-BB84-9B196D00C6D5}" type="parTrans" cxnId="{85625355-1157-4C0A-B604-440D31F3C35F}">
      <dgm:prSet/>
      <dgm:spPr/>
      <dgm:t>
        <a:bodyPr/>
        <a:lstStyle/>
        <a:p>
          <a:endParaRPr lang="en-US"/>
        </a:p>
      </dgm:t>
    </dgm:pt>
    <dgm:pt modelId="{FBCAD4E4-92AA-465B-91F2-FDF63503EA8A}" type="sibTrans" cxnId="{85625355-1157-4C0A-B604-440D31F3C35F}">
      <dgm:prSet/>
      <dgm:spPr/>
      <dgm:t>
        <a:bodyPr/>
        <a:lstStyle/>
        <a:p>
          <a:endParaRPr lang="en-US"/>
        </a:p>
      </dgm:t>
    </dgm:pt>
    <dgm:pt modelId="{4C5C0A3A-ADB3-428E-8D13-821FDA3E4948}">
      <dgm:prSet/>
      <dgm:spPr/>
      <dgm:t>
        <a:bodyPr/>
        <a:lstStyle/>
        <a:p>
          <a:r>
            <a:rPr lang="en-GB"/>
            <a:t>targeted outreach and engagement activity</a:t>
          </a:r>
          <a:endParaRPr lang="en-US"/>
        </a:p>
      </dgm:t>
    </dgm:pt>
    <dgm:pt modelId="{2A2E8BB0-5A1D-4357-AD39-6D67F4A03914}" type="parTrans" cxnId="{69516703-16EE-4A1F-B061-C288FAA4EC64}">
      <dgm:prSet/>
      <dgm:spPr/>
      <dgm:t>
        <a:bodyPr/>
        <a:lstStyle/>
        <a:p>
          <a:endParaRPr lang="en-US"/>
        </a:p>
      </dgm:t>
    </dgm:pt>
    <dgm:pt modelId="{87BCFCF1-1E49-4F92-B93A-9D12672CD058}" type="sibTrans" cxnId="{69516703-16EE-4A1F-B061-C288FAA4EC64}">
      <dgm:prSet/>
      <dgm:spPr/>
      <dgm:t>
        <a:bodyPr/>
        <a:lstStyle/>
        <a:p>
          <a:endParaRPr lang="en-US"/>
        </a:p>
      </dgm:t>
    </dgm:pt>
    <dgm:pt modelId="{EF47E056-6DBB-4595-9D93-ED84A058F0A3}" type="pres">
      <dgm:prSet presAssocID="{08B129F7-C402-4358-8318-BB25B3753962}" presName="vert0" presStyleCnt="0">
        <dgm:presLayoutVars>
          <dgm:dir/>
          <dgm:animOne val="branch"/>
          <dgm:animLvl val="lvl"/>
        </dgm:presLayoutVars>
      </dgm:prSet>
      <dgm:spPr/>
    </dgm:pt>
    <dgm:pt modelId="{607FE9E8-9378-4220-AE52-2D6EE8D2E5EC}" type="pres">
      <dgm:prSet presAssocID="{AFDC5838-41AA-4116-8961-1E2FA9B15530}" presName="thickLine" presStyleLbl="alignNode1" presStyleIdx="0" presStyleCnt="10"/>
      <dgm:spPr/>
    </dgm:pt>
    <dgm:pt modelId="{696F8A95-E9A8-4B4A-8E0E-1A3B306C907D}" type="pres">
      <dgm:prSet presAssocID="{AFDC5838-41AA-4116-8961-1E2FA9B15530}" presName="horz1" presStyleCnt="0"/>
      <dgm:spPr/>
    </dgm:pt>
    <dgm:pt modelId="{102FBE3D-78BF-46BE-AAE3-46E0FB5849AE}" type="pres">
      <dgm:prSet presAssocID="{AFDC5838-41AA-4116-8961-1E2FA9B15530}" presName="tx1" presStyleLbl="revTx" presStyleIdx="0" presStyleCnt="10"/>
      <dgm:spPr/>
    </dgm:pt>
    <dgm:pt modelId="{E6E33BD3-ED86-4E26-BF11-A28E3F219940}" type="pres">
      <dgm:prSet presAssocID="{AFDC5838-41AA-4116-8961-1E2FA9B15530}" presName="vert1" presStyleCnt="0"/>
      <dgm:spPr/>
    </dgm:pt>
    <dgm:pt modelId="{7C994700-E301-44DE-AD64-EDD10D49E746}" type="pres">
      <dgm:prSet presAssocID="{C6626426-5CA0-4F1D-9BAC-8AFFB0A5A332}" presName="thickLine" presStyleLbl="alignNode1" presStyleIdx="1" presStyleCnt="10"/>
      <dgm:spPr/>
    </dgm:pt>
    <dgm:pt modelId="{5A28BCA1-5D9C-4D95-98F3-251547A53816}" type="pres">
      <dgm:prSet presAssocID="{C6626426-5CA0-4F1D-9BAC-8AFFB0A5A332}" presName="horz1" presStyleCnt="0"/>
      <dgm:spPr/>
    </dgm:pt>
    <dgm:pt modelId="{33AC0C3E-F643-4FB7-BD57-500D121108B4}" type="pres">
      <dgm:prSet presAssocID="{C6626426-5CA0-4F1D-9BAC-8AFFB0A5A332}" presName="tx1" presStyleLbl="revTx" presStyleIdx="1" presStyleCnt="10"/>
      <dgm:spPr/>
    </dgm:pt>
    <dgm:pt modelId="{C7F7A2D2-B697-48CD-8A56-2F7A8BEE061F}" type="pres">
      <dgm:prSet presAssocID="{C6626426-5CA0-4F1D-9BAC-8AFFB0A5A332}" presName="vert1" presStyleCnt="0"/>
      <dgm:spPr/>
    </dgm:pt>
    <dgm:pt modelId="{C896AAE0-CABE-4DC2-997E-199460A240F0}" type="pres">
      <dgm:prSet presAssocID="{65D403FC-38E5-454E-90DF-4D4772814A70}" presName="thickLine" presStyleLbl="alignNode1" presStyleIdx="2" presStyleCnt="10"/>
      <dgm:spPr/>
    </dgm:pt>
    <dgm:pt modelId="{8FBB516C-CDE6-427A-9C95-5BEF48857B58}" type="pres">
      <dgm:prSet presAssocID="{65D403FC-38E5-454E-90DF-4D4772814A70}" presName="horz1" presStyleCnt="0"/>
      <dgm:spPr/>
    </dgm:pt>
    <dgm:pt modelId="{4F2C853F-0BCE-49A2-87A9-8EF5CBA066AC}" type="pres">
      <dgm:prSet presAssocID="{65D403FC-38E5-454E-90DF-4D4772814A70}" presName="tx1" presStyleLbl="revTx" presStyleIdx="2" presStyleCnt="10"/>
      <dgm:spPr/>
    </dgm:pt>
    <dgm:pt modelId="{5D3718B3-6721-4EAA-941B-33ED4041804F}" type="pres">
      <dgm:prSet presAssocID="{65D403FC-38E5-454E-90DF-4D4772814A70}" presName="vert1" presStyleCnt="0"/>
      <dgm:spPr/>
    </dgm:pt>
    <dgm:pt modelId="{BD49019F-53EE-4D1C-B6AB-DB056120A8C0}" type="pres">
      <dgm:prSet presAssocID="{2ABB290E-E140-4FB1-8F17-BE4740C43BB6}" presName="thickLine" presStyleLbl="alignNode1" presStyleIdx="3" presStyleCnt="10"/>
      <dgm:spPr/>
    </dgm:pt>
    <dgm:pt modelId="{637D1BAB-9D90-4A9F-89BC-CC50D7BCD145}" type="pres">
      <dgm:prSet presAssocID="{2ABB290E-E140-4FB1-8F17-BE4740C43BB6}" presName="horz1" presStyleCnt="0"/>
      <dgm:spPr/>
    </dgm:pt>
    <dgm:pt modelId="{38FD60AA-CCAF-43DB-9074-92FE1F54A3EF}" type="pres">
      <dgm:prSet presAssocID="{2ABB290E-E140-4FB1-8F17-BE4740C43BB6}" presName="tx1" presStyleLbl="revTx" presStyleIdx="3" presStyleCnt="10"/>
      <dgm:spPr/>
    </dgm:pt>
    <dgm:pt modelId="{C26C828F-860B-4EBD-87FB-745006734798}" type="pres">
      <dgm:prSet presAssocID="{2ABB290E-E140-4FB1-8F17-BE4740C43BB6}" presName="vert1" presStyleCnt="0"/>
      <dgm:spPr/>
    </dgm:pt>
    <dgm:pt modelId="{C9C43831-F69D-4BA2-974B-4A79A37099A5}" type="pres">
      <dgm:prSet presAssocID="{D2AEB8D7-28BB-481A-9825-1EF2240031F5}" presName="thickLine" presStyleLbl="alignNode1" presStyleIdx="4" presStyleCnt="10"/>
      <dgm:spPr/>
    </dgm:pt>
    <dgm:pt modelId="{B1DF0577-54D4-4A9E-A15C-D212D47525BB}" type="pres">
      <dgm:prSet presAssocID="{D2AEB8D7-28BB-481A-9825-1EF2240031F5}" presName="horz1" presStyleCnt="0"/>
      <dgm:spPr/>
    </dgm:pt>
    <dgm:pt modelId="{CF43C7D7-63F4-4ACE-ADFC-C7227187EB4B}" type="pres">
      <dgm:prSet presAssocID="{D2AEB8D7-28BB-481A-9825-1EF2240031F5}" presName="tx1" presStyleLbl="revTx" presStyleIdx="4" presStyleCnt="10"/>
      <dgm:spPr/>
    </dgm:pt>
    <dgm:pt modelId="{2CACF980-F46D-4EBE-AF47-A71B71B2822D}" type="pres">
      <dgm:prSet presAssocID="{D2AEB8D7-28BB-481A-9825-1EF2240031F5}" presName="vert1" presStyleCnt="0"/>
      <dgm:spPr/>
    </dgm:pt>
    <dgm:pt modelId="{3BB44940-A67F-48A6-96A8-87FC7AEA255D}" type="pres">
      <dgm:prSet presAssocID="{963A8F82-ABC6-4256-A155-EA7F1A5C1834}" presName="thickLine" presStyleLbl="alignNode1" presStyleIdx="5" presStyleCnt="10"/>
      <dgm:spPr/>
    </dgm:pt>
    <dgm:pt modelId="{39ED0D3D-60C9-4BCE-882A-4F701805BE82}" type="pres">
      <dgm:prSet presAssocID="{963A8F82-ABC6-4256-A155-EA7F1A5C1834}" presName="horz1" presStyleCnt="0"/>
      <dgm:spPr/>
    </dgm:pt>
    <dgm:pt modelId="{F88B3583-9A2F-4876-B991-83A2E94E0F4F}" type="pres">
      <dgm:prSet presAssocID="{963A8F82-ABC6-4256-A155-EA7F1A5C1834}" presName="tx1" presStyleLbl="revTx" presStyleIdx="5" presStyleCnt="10"/>
      <dgm:spPr/>
    </dgm:pt>
    <dgm:pt modelId="{E692749C-D927-4251-A711-323B7DF739F9}" type="pres">
      <dgm:prSet presAssocID="{963A8F82-ABC6-4256-A155-EA7F1A5C1834}" presName="vert1" presStyleCnt="0"/>
      <dgm:spPr/>
    </dgm:pt>
    <dgm:pt modelId="{EA3B81FF-A328-460D-89CD-BFA03551C747}" type="pres">
      <dgm:prSet presAssocID="{0FA0CA6C-F36B-42EE-8116-329687ED0B79}" presName="thickLine" presStyleLbl="alignNode1" presStyleIdx="6" presStyleCnt="10"/>
      <dgm:spPr/>
    </dgm:pt>
    <dgm:pt modelId="{D55DE7D6-E88F-497D-BA3B-F50DA1408DE2}" type="pres">
      <dgm:prSet presAssocID="{0FA0CA6C-F36B-42EE-8116-329687ED0B79}" presName="horz1" presStyleCnt="0"/>
      <dgm:spPr/>
    </dgm:pt>
    <dgm:pt modelId="{2DF4D25C-61BC-4795-97F4-CB346310DC40}" type="pres">
      <dgm:prSet presAssocID="{0FA0CA6C-F36B-42EE-8116-329687ED0B79}" presName="tx1" presStyleLbl="revTx" presStyleIdx="6" presStyleCnt="10"/>
      <dgm:spPr/>
    </dgm:pt>
    <dgm:pt modelId="{7FCB0272-1181-4DF8-BDCC-8196BD8E6B4D}" type="pres">
      <dgm:prSet presAssocID="{0FA0CA6C-F36B-42EE-8116-329687ED0B79}" presName="vert1" presStyleCnt="0"/>
      <dgm:spPr/>
    </dgm:pt>
    <dgm:pt modelId="{DC4A4303-B0BA-4057-8868-FB3BF7B19862}" type="pres">
      <dgm:prSet presAssocID="{5A3962CF-F888-40FD-B0CB-DFB627562FFC}" presName="thickLine" presStyleLbl="alignNode1" presStyleIdx="7" presStyleCnt="10"/>
      <dgm:spPr/>
    </dgm:pt>
    <dgm:pt modelId="{D9D3C4CB-CA8E-4FF1-B390-95D7BC78AA59}" type="pres">
      <dgm:prSet presAssocID="{5A3962CF-F888-40FD-B0CB-DFB627562FFC}" presName="horz1" presStyleCnt="0"/>
      <dgm:spPr/>
    </dgm:pt>
    <dgm:pt modelId="{0310B9A8-C7B7-4619-8654-CC4F50998121}" type="pres">
      <dgm:prSet presAssocID="{5A3962CF-F888-40FD-B0CB-DFB627562FFC}" presName="tx1" presStyleLbl="revTx" presStyleIdx="7" presStyleCnt="10"/>
      <dgm:spPr/>
    </dgm:pt>
    <dgm:pt modelId="{92EA7D8E-7A6D-4C16-AF8F-5BC0ECA50876}" type="pres">
      <dgm:prSet presAssocID="{5A3962CF-F888-40FD-B0CB-DFB627562FFC}" presName="vert1" presStyleCnt="0"/>
      <dgm:spPr/>
    </dgm:pt>
    <dgm:pt modelId="{19C3697F-5321-4B7D-9967-5127A4B8BD70}" type="pres">
      <dgm:prSet presAssocID="{E773A548-3D91-424A-9F4A-33A1A19ACFEF}" presName="thickLine" presStyleLbl="alignNode1" presStyleIdx="8" presStyleCnt="10"/>
      <dgm:spPr/>
    </dgm:pt>
    <dgm:pt modelId="{356C4B16-749D-44F3-B358-F9727A4C5A5D}" type="pres">
      <dgm:prSet presAssocID="{E773A548-3D91-424A-9F4A-33A1A19ACFEF}" presName="horz1" presStyleCnt="0"/>
      <dgm:spPr/>
    </dgm:pt>
    <dgm:pt modelId="{097375F8-560E-4663-8D64-2B1CC091684E}" type="pres">
      <dgm:prSet presAssocID="{E773A548-3D91-424A-9F4A-33A1A19ACFEF}" presName="tx1" presStyleLbl="revTx" presStyleIdx="8" presStyleCnt="10"/>
      <dgm:spPr/>
    </dgm:pt>
    <dgm:pt modelId="{6E7B5BCE-796A-469A-AFA6-6222675366E0}" type="pres">
      <dgm:prSet presAssocID="{E773A548-3D91-424A-9F4A-33A1A19ACFEF}" presName="vert1" presStyleCnt="0"/>
      <dgm:spPr/>
    </dgm:pt>
    <dgm:pt modelId="{223D67BC-D6C4-45F4-BB59-D057C1D048CD}" type="pres">
      <dgm:prSet presAssocID="{4C5C0A3A-ADB3-428E-8D13-821FDA3E4948}" presName="thickLine" presStyleLbl="alignNode1" presStyleIdx="9" presStyleCnt="10"/>
      <dgm:spPr/>
    </dgm:pt>
    <dgm:pt modelId="{544C74FE-2284-4CED-8FF0-A20D416072EA}" type="pres">
      <dgm:prSet presAssocID="{4C5C0A3A-ADB3-428E-8D13-821FDA3E4948}" presName="horz1" presStyleCnt="0"/>
      <dgm:spPr/>
    </dgm:pt>
    <dgm:pt modelId="{750240F1-C2A9-4A3A-8414-738E2FD5D711}" type="pres">
      <dgm:prSet presAssocID="{4C5C0A3A-ADB3-428E-8D13-821FDA3E4948}" presName="tx1" presStyleLbl="revTx" presStyleIdx="9" presStyleCnt="10"/>
      <dgm:spPr/>
    </dgm:pt>
    <dgm:pt modelId="{1F8CC493-5B8D-42CA-9C29-7522F3DBCA1B}" type="pres">
      <dgm:prSet presAssocID="{4C5C0A3A-ADB3-428E-8D13-821FDA3E4948}" presName="vert1" presStyleCnt="0"/>
      <dgm:spPr/>
    </dgm:pt>
  </dgm:ptLst>
  <dgm:cxnLst>
    <dgm:cxn modelId="{69516703-16EE-4A1F-B061-C288FAA4EC64}" srcId="{08B129F7-C402-4358-8318-BB25B3753962}" destId="{4C5C0A3A-ADB3-428E-8D13-821FDA3E4948}" srcOrd="9" destOrd="0" parTransId="{2A2E8BB0-5A1D-4357-AD39-6D67F4A03914}" sibTransId="{87BCFCF1-1E49-4F92-B93A-9D12672CD058}"/>
    <dgm:cxn modelId="{18D35217-E84A-450A-87AB-4E3C86D2B4E0}" type="presOf" srcId="{65D403FC-38E5-454E-90DF-4D4772814A70}" destId="{4F2C853F-0BCE-49A2-87A9-8EF5CBA066AC}" srcOrd="0" destOrd="0" presId="urn:microsoft.com/office/officeart/2008/layout/LinedList"/>
    <dgm:cxn modelId="{961EB322-E111-47A2-B9DC-9B74CCA868A8}" type="presOf" srcId="{D2AEB8D7-28BB-481A-9825-1EF2240031F5}" destId="{CF43C7D7-63F4-4ACE-ADFC-C7227187EB4B}" srcOrd="0" destOrd="0" presId="urn:microsoft.com/office/officeart/2008/layout/LinedList"/>
    <dgm:cxn modelId="{01CF593E-B2CF-4FA7-AB13-CE52C7DF5EDA}" srcId="{08B129F7-C402-4358-8318-BB25B3753962}" destId="{65D403FC-38E5-454E-90DF-4D4772814A70}" srcOrd="2" destOrd="0" parTransId="{42297A66-7D2F-485E-9C3E-9D641C45097A}" sibTransId="{11811197-324E-4566-B7D2-3D1F74BEC705}"/>
    <dgm:cxn modelId="{9291DB5E-7145-435F-AFA8-FA5248A3715C}" type="presOf" srcId="{AFDC5838-41AA-4116-8961-1E2FA9B15530}" destId="{102FBE3D-78BF-46BE-AAE3-46E0FB5849AE}" srcOrd="0" destOrd="0" presId="urn:microsoft.com/office/officeart/2008/layout/LinedList"/>
    <dgm:cxn modelId="{5C685D52-EAB1-4D09-80D5-0D73A2727953}" srcId="{08B129F7-C402-4358-8318-BB25B3753962}" destId="{C6626426-5CA0-4F1D-9BAC-8AFFB0A5A332}" srcOrd="1" destOrd="0" parTransId="{A6777B2A-3F18-4AFF-B0E6-CD773108B66B}" sibTransId="{85214B9C-54F1-4DAC-ACAE-B61AA60B1BBC}"/>
    <dgm:cxn modelId="{7D83DC52-C501-4113-99C1-FB45C4ABEA7D}" type="presOf" srcId="{4C5C0A3A-ADB3-428E-8D13-821FDA3E4948}" destId="{750240F1-C2A9-4A3A-8414-738E2FD5D711}" srcOrd="0" destOrd="0" presId="urn:microsoft.com/office/officeart/2008/layout/LinedList"/>
    <dgm:cxn modelId="{85625355-1157-4C0A-B604-440D31F3C35F}" srcId="{08B129F7-C402-4358-8318-BB25B3753962}" destId="{E773A548-3D91-424A-9F4A-33A1A19ACFEF}" srcOrd="8" destOrd="0" parTransId="{F9FBAE81-A533-42A2-BB84-9B196D00C6D5}" sibTransId="{FBCAD4E4-92AA-465B-91F2-FDF63503EA8A}"/>
    <dgm:cxn modelId="{1F072476-D22D-4F1C-B8A1-C7D30E2EA1A2}" srcId="{08B129F7-C402-4358-8318-BB25B3753962}" destId="{963A8F82-ABC6-4256-A155-EA7F1A5C1834}" srcOrd="5" destOrd="0" parTransId="{598157BB-4D04-4C80-BB06-B88FB10D2741}" sibTransId="{A6DEDCD9-3B7E-4A59-BEDB-424DD8513E41}"/>
    <dgm:cxn modelId="{FBD1EE7D-ED9C-4470-88DB-53F95545E148}" type="presOf" srcId="{963A8F82-ABC6-4256-A155-EA7F1A5C1834}" destId="{F88B3583-9A2F-4876-B991-83A2E94E0F4F}" srcOrd="0" destOrd="0" presId="urn:microsoft.com/office/officeart/2008/layout/LinedList"/>
    <dgm:cxn modelId="{E75A6487-BFA9-42CA-ABAB-B8CBDFF65B30}" type="presOf" srcId="{E773A548-3D91-424A-9F4A-33A1A19ACFEF}" destId="{097375F8-560E-4663-8D64-2B1CC091684E}" srcOrd="0" destOrd="0" presId="urn:microsoft.com/office/officeart/2008/layout/LinedList"/>
    <dgm:cxn modelId="{A0AC1B94-3BC2-4B1A-93D1-E1C576630D44}" srcId="{08B129F7-C402-4358-8318-BB25B3753962}" destId="{D2AEB8D7-28BB-481A-9825-1EF2240031F5}" srcOrd="4" destOrd="0" parTransId="{CE0A9727-399B-481A-A250-6985769CA5BF}" sibTransId="{17C51459-5BF5-42CB-AB34-3B15074FF786}"/>
    <dgm:cxn modelId="{DDF8649C-FA80-4EE6-BD8C-679F7A2A85AA}" srcId="{08B129F7-C402-4358-8318-BB25B3753962}" destId="{2ABB290E-E140-4FB1-8F17-BE4740C43BB6}" srcOrd="3" destOrd="0" parTransId="{2DF38CB3-3EFF-4BB1-864A-A152D1AABD30}" sibTransId="{BB485B27-52B1-4A43-A057-93D20422D1F4}"/>
    <dgm:cxn modelId="{7C30F39C-5F88-49C0-9FFB-AC603448E954}" type="presOf" srcId="{5A3962CF-F888-40FD-B0CB-DFB627562FFC}" destId="{0310B9A8-C7B7-4619-8654-CC4F50998121}" srcOrd="0" destOrd="0" presId="urn:microsoft.com/office/officeart/2008/layout/LinedList"/>
    <dgm:cxn modelId="{F1F530BA-C8B9-4279-B157-BBDB2B0641A3}" srcId="{08B129F7-C402-4358-8318-BB25B3753962}" destId="{AFDC5838-41AA-4116-8961-1E2FA9B15530}" srcOrd="0" destOrd="0" parTransId="{63439354-5936-46EC-B106-1848E8F9B090}" sibTransId="{61D778B1-FC1E-4E7A-97AF-D4E596654760}"/>
    <dgm:cxn modelId="{8F2323C2-2628-4524-B5E2-263866EADE8F}" type="presOf" srcId="{2ABB290E-E140-4FB1-8F17-BE4740C43BB6}" destId="{38FD60AA-CCAF-43DB-9074-92FE1F54A3EF}" srcOrd="0" destOrd="0" presId="urn:microsoft.com/office/officeart/2008/layout/LinedList"/>
    <dgm:cxn modelId="{3026C7DF-0AB6-4B7E-8EB1-518ADA6B156D}" type="presOf" srcId="{08B129F7-C402-4358-8318-BB25B3753962}" destId="{EF47E056-6DBB-4595-9D93-ED84A058F0A3}" srcOrd="0" destOrd="0" presId="urn:microsoft.com/office/officeart/2008/layout/LinedList"/>
    <dgm:cxn modelId="{BD983DEE-A78E-45F7-B6CE-68C26B547BB4}" srcId="{08B129F7-C402-4358-8318-BB25B3753962}" destId="{5A3962CF-F888-40FD-B0CB-DFB627562FFC}" srcOrd="7" destOrd="0" parTransId="{3E3381A5-950A-4EE4-985B-0A38CE7C35CA}" sibTransId="{4EFC67A5-F645-49E4-9E79-4F5F3C7FB77B}"/>
    <dgm:cxn modelId="{D658ADF0-A9AA-48A0-AD39-C7ECECE70CE1}" srcId="{08B129F7-C402-4358-8318-BB25B3753962}" destId="{0FA0CA6C-F36B-42EE-8116-329687ED0B79}" srcOrd="6" destOrd="0" parTransId="{C743DC93-3A12-4F93-95C1-B4E7BE83A539}" sibTransId="{F084699E-17B1-420C-BB4A-0CCD475DFD38}"/>
    <dgm:cxn modelId="{DA38A9F8-6B37-4C0E-A6EC-20B1583FB063}" type="presOf" srcId="{C6626426-5CA0-4F1D-9BAC-8AFFB0A5A332}" destId="{33AC0C3E-F643-4FB7-BD57-500D121108B4}" srcOrd="0" destOrd="0" presId="urn:microsoft.com/office/officeart/2008/layout/LinedList"/>
    <dgm:cxn modelId="{F7AEEFFC-266D-4874-99DF-F3DAAAA3CEBA}" type="presOf" srcId="{0FA0CA6C-F36B-42EE-8116-329687ED0B79}" destId="{2DF4D25C-61BC-4795-97F4-CB346310DC40}" srcOrd="0" destOrd="0" presId="urn:microsoft.com/office/officeart/2008/layout/LinedList"/>
    <dgm:cxn modelId="{CF7EC9FD-020B-412C-B348-CE46DC124426}" type="presParOf" srcId="{EF47E056-6DBB-4595-9D93-ED84A058F0A3}" destId="{607FE9E8-9378-4220-AE52-2D6EE8D2E5EC}" srcOrd="0" destOrd="0" presId="urn:microsoft.com/office/officeart/2008/layout/LinedList"/>
    <dgm:cxn modelId="{54F33173-D76F-4847-A1D1-6FA588523854}" type="presParOf" srcId="{EF47E056-6DBB-4595-9D93-ED84A058F0A3}" destId="{696F8A95-E9A8-4B4A-8E0E-1A3B306C907D}" srcOrd="1" destOrd="0" presId="urn:microsoft.com/office/officeart/2008/layout/LinedList"/>
    <dgm:cxn modelId="{979F7005-C9E4-4C6F-8918-EA434F744FE7}" type="presParOf" srcId="{696F8A95-E9A8-4B4A-8E0E-1A3B306C907D}" destId="{102FBE3D-78BF-46BE-AAE3-46E0FB5849AE}" srcOrd="0" destOrd="0" presId="urn:microsoft.com/office/officeart/2008/layout/LinedList"/>
    <dgm:cxn modelId="{7EB66A5D-76E7-43C3-80DC-ADAF7B4C8D24}" type="presParOf" srcId="{696F8A95-E9A8-4B4A-8E0E-1A3B306C907D}" destId="{E6E33BD3-ED86-4E26-BF11-A28E3F219940}" srcOrd="1" destOrd="0" presId="urn:microsoft.com/office/officeart/2008/layout/LinedList"/>
    <dgm:cxn modelId="{6A41B62A-7E83-4F65-B07D-0945295C565A}" type="presParOf" srcId="{EF47E056-6DBB-4595-9D93-ED84A058F0A3}" destId="{7C994700-E301-44DE-AD64-EDD10D49E746}" srcOrd="2" destOrd="0" presId="urn:microsoft.com/office/officeart/2008/layout/LinedList"/>
    <dgm:cxn modelId="{84AF4A96-B6B1-47EF-83D0-8DBCFAD69BEB}" type="presParOf" srcId="{EF47E056-6DBB-4595-9D93-ED84A058F0A3}" destId="{5A28BCA1-5D9C-4D95-98F3-251547A53816}" srcOrd="3" destOrd="0" presId="urn:microsoft.com/office/officeart/2008/layout/LinedList"/>
    <dgm:cxn modelId="{17BCFF58-333A-4305-B74E-BFF9DAF41640}" type="presParOf" srcId="{5A28BCA1-5D9C-4D95-98F3-251547A53816}" destId="{33AC0C3E-F643-4FB7-BD57-500D121108B4}" srcOrd="0" destOrd="0" presId="urn:microsoft.com/office/officeart/2008/layout/LinedList"/>
    <dgm:cxn modelId="{7B990233-8292-4441-852B-B523690D6361}" type="presParOf" srcId="{5A28BCA1-5D9C-4D95-98F3-251547A53816}" destId="{C7F7A2D2-B697-48CD-8A56-2F7A8BEE061F}" srcOrd="1" destOrd="0" presId="urn:microsoft.com/office/officeart/2008/layout/LinedList"/>
    <dgm:cxn modelId="{B46A7AD4-A7FD-4788-859F-0C9CB2C6DBEA}" type="presParOf" srcId="{EF47E056-6DBB-4595-9D93-ED84A058F0A3}" destId="{C896AAE0-CABE-4DC2-997E-199460A240F0}" srcOrd="4" destOrd="0" presId="urn:microsoft.com/office/officeart/2008/layout/LinedList"/>
    <dgm:cxn modelId="{3AE70286-C839-451D-9D13-49AF63D6F78B}" type="presParOf" srcId="{EF47E056-6DBB-4595-9D93-ED84A058F0A3}" destId="{8FBB516C-CDE6-427A-9C95-5BEF48857B58}" srcOrd="5" destOrd="0" presId="urn:microsoft.com/office/officeart/2008/layout/LinedList"/>
    <dgm:cxn modelId="{2B997A7F-8107-45A5-880B-804AFD8A6A9F}" type="presParOf" srcId="{8FBB516C-CDE6-427A-9C95-5BEF48857B58}" destId="{4F2C853F-0BCE-49A2-87A9-8EF5CBA066AC}" srcOrd="0" destOrd="0" presId="urn:microsoft.com/office/officeart/2008/layout/LinedList"/>
    <dgm:cxn modelId="{D72CE5AE-1421-4452-A1A0-D0C8BCD57A88}" type="presParOf" srcId="{8FBB516C-CDE6-427A-9C95-5BEF48857B58}" destId="{5D3718B3-6721-4EAA-941B-33ED4041804F}" srcOrd="1" destOrd="0" presId="urn:microsoft.com/office/officeart/2008/layout/LinedList"/>
    <dgm:cxn modelId="{05BA264B-5EFD-43EC-8478-EF807404885D}" type="presParOf" srcId="{EF47E056-6DBB-4595-9D93-ED84A058F0A3}" destId="{BD49019F-53EE-4D1C-B6AB-DB056120A8C0}" srcOrd="6" destOrd="0" presId="urn:microsoft.com/office/officeart/2008/layout/LinedList"/>
    <dgm:cxn modelId="{18FD9637-81B6-4523-99A6-1597FB87E4F1}" type="presParOf" srcId="{EF47E056-6DBB-4595-9D93-ED84A058F0A3}" destId="{637D1BAB-9D90-4A9F-89BC-CC50D7BCD145}" srcOrd="7" destOrd="0" presId="urn:microsoft.com/office/officeart/2008/layout/LinedList"/>
    <dgm:cxn modelId="{C1F9A424-3EBD-49FE-A5A6-5AB76DC2E78F}" type="presParOf" srcId="{637D1BAB-9D90-4A9F-89BC-CC50D7BCD145}" destId="{38FD60AA-CCAF-43DB-9074-92FE1F54A3EF}" srcOrd="0" destOrd="0" presId="urn:microsoft.com/office/officeart/2008/layout/LinedList"/>
    <dgm:cxn modelId="{344FDA0F-D6E1-42DA-83FB-3B25E38CC13C}" type="presParOf" srcId="{637D1BAB-9D90-4A9F-89BC-CC50D7BCD145}" destId="{C26C828F-860B-4EBD-87FB-745006734798}" srcOrd="1" destOrd="0" presId="urn:microsoft.com/office/officeart/2008/layout/LinedList"/>
    <dgm:cxn modelId="{3BB5225C-3758-4F11-BC0D-EE2889D5C08C}" type="presParOf" srcId="{EF47E056-6DBB-4595-9D93-ED84A058F0A3}" destId="{C9C43831-F69D-4BA2-974B-4A79A37099A5}" srcOrd="8" destOrd="0" presId="urn:microsoft.com/office/officeart/2008/layout/LinedList"/>
    <dgm:cxn modelId="{12CD03B9-1C8F-49CC-B7A0-B0E48710292A}" type="presParOf" srcId="{EF47E056-6DBB-4595-9D93-ED84A058F0A3}" destId="{B1DF0577-54D4-4A9E-A15C-D212D47525BB}" srcOrd="9" destOrd="0" presId="urn:microsoft.com/office/officeart/2008/layout/LinedList"/>
    <dgm:cxn modelId="{12A9ED98-7282-429F-A8F0-3326D65BB62A}" type="presParOf" srcId="{B1DF0577-54D4-4A9E-A15C-D212D47525BB}" destId="{CF43C7D7-63F4-4ACE-ADFC-C7227187EB4B}" srcOrd="0" destOrd="0" presId="urn:microsoft.com/office/officeart/2008/layout/LinedList"/>
    <dgm:cxn modelId="{29359B24-D2D3-4A47-88D5-C4B756533DF1}" type="presParOf" srcId="{B1DF0577-54D4-4A9E-A15C-D212D47525BB}" destId="{2CACF980-F46D-4EBE-AF47-A71B71B2822D}" srcOrd="1" destOrd="0" presId="urn:microsoft.com/office/officeart/2008/layout/LinedList"/>
    <dgm:cxn modelId="{48CB0C18-562A-4D1B-9EA8-B3FF1E176658}" type="presParOf" srcId="{EF47E056-6DBB-4595-9D93-ED84A058F0A3}" destId="{3BB44940-A67F-48A6-96A8-87FC7AEA255D}" srcOrd="10" destOrd="0" presId="urn:microsoft.com/office/officeart/2008/layout/LinedList"/>
    <dgm:cxn modelId="{B7F19FEC-0708-4EE8-BBEB-05D813ACC63F}" type="presParOf" srcId="{EF47E056-6DBB-4595-9D93-ED84A058F0A3}" destId="{39ED0D3D-60C9-4BCE-882A-4F701805BE82}" srcOrd="11" destOrd="0" presId="urn:microsoft.com/office/officeart/2008/layout/LinedList"/>
    <dgm:cxn modelId="{27066B95-680A-458E-8CA1-8A65F81C8BAA}" type="presParOf" srcId="{39ED0D3D-60C9-4BCE-882A-4F701805BE82}" destId="{F88B3583-9A2F-4876-B991-83A2E94E0F4F}" srcOrd="0" destOrd="0" presId="urn:microsoft.com/office/officeart/2008/layout/LinedList"/>
    <dgm:cxn modelId="{14305191-F8C6-44E6-8DF2-46C64757B42B}" type="presParOf" srcId="{39ED0D3D-60C9-4BCE-882A-4F701805BE82}" destId="{E692749C-D927-4251-A711-323B7DF739F9}" srcOrd="1" destOrd="0" presId="urn:microsoft.com/office/officeart/2008/layout/LinedList"/>
    <dgm:cxn modelId="{83465EE0-0DC8-41D9-A3CC-4B0D03661E1F}" type="presParOf" srcId="{EF47E056-6DBB-4595-9D93-ED84A058F0A3}" destId="{EA3B81FF-A328-460D-89CD-BFA03551C747}" srcOrd="12" destOrd="0" presId="urn:microsoft.com/office/officeart/2008/layout/LinedList"/>
    <dgm:cxn modelId="{C4539071-7846-44E0-9FBB-648F25D98E36}" type="presParOf" srcId="{EF47E056-6DBB-4595-9D93-ED84A058F0A3}" destId="{D55DE7D6-E88F-497D-BA3B-F50DA1408DE2}" srcOrd="13" destOrd="0" presId="urn:microsoft.com/office/officeart/2008/layout/LinedList"/>
    <dgm:cxn modelId="{C03311A0-C190-41D9-BBF1-B04F1B606214}" type="presParOf" srcId="{D55DE7D6-E88F-497D-BA3B-F50DA1408DE2}" destId="{2DF4D25C-61BC-4795-97F4-CB346310DC40}" srcOrd="0" destOrd="0" presId="urn:microsoft.com/office/officeart/2008/layout/LinedList"/>
    <dgm:cxn modelId="{88EF6716-1389-4563-9525-B802C6B216A1}" type="presParOf" srcId="{D55DE7D6-E88F-497D-BA3B-F50DA1408DE2}" destId="{7FCB0272-1181-4DF8-BDCC-8196BD8E6B4D}" srcOrd="1" destOrd="0" presId="urn:microsoft.com/office/officeart/2008/layout/LinedList"/>
    <dgm:cxn modelId="{E2B9950D-77A8-4BB5-BEBA-EABD68D0A108}" type="presParOf" srcId="{EF47E056-6DBB-4595-9D93-ED84A058F0A3}" destId="{DC4A4303-B0BA-4057-8868-FB3BF7B19862}" srcOrd="14" destOrd="0" presId="urn:microsoft.com/office/officeart/2008/layout/LinedList"/>
    <dgm:cxn modelId="{5A51A459-B40D-41AD-A6B0-7D7EDFC7BBED}" type="presParOf" srcId="{EF47E056-6DBB-4595-9D93-ED84A058F0A3}" destId="{D9D3C4CB-CA8E-4FF1-B390-95D7BC78AA59}" srcOrd="15" destOrd="0" presId="urn:microsoft.com/office/officeart/2008/layout/LinedList"/>
    <dgm:cxn modelId="{719BEF99-82AA-4A5D-AB05-E9942015EFCC}" type="presParOf" srcId="{D9D3C4CB-CA8E-4FF1-B390-95D7BC78AA59}" destId="{0310B9A8-C7B7-4619-8654-CC4F50998121}" srcOrd="0" destOrd="0" presId="urn:microsoft.com/office/officeart/2008/layout/LinedList"/>
    <dgm:cxn modelId="{0AB36ED7-91BB-4FDD-897D-CB5D8EA171EA}" type="presParOf" srcId="{D9D3C4CB-CA8E-4FF1-B390-95D7BC78AA59}" destId="{92EA7D8E-7A6D-4C16-AF8F-5BC0ECA50876}" srcOrd="1" destOrd="0" presId="urn:microsoft.com/office/officeart/2008/layout/LinedList"/>
    <dgm:cxn modelId="{E6202907-0352-412E-B417-D432F2941715}" type="presParOf" srcId="{EF47E056-6DBB-4595-9D93-ED84A058F0A3}" destId="{19C3697F-5321-4B7D-9967-5127A4B8BD70}" srcOrd="16" destOrd="0" presId="urn:microsoft.com/office/officeart/2008/layout/LinedList"/>
    <dgm:cxn modelId="{B0927187-ADBB-40E2-9898-30A0CCEA1635}" type="presParOf" srcId="{EF47E056-6DBB-4595-9D93-ED84A058F0A3}" destId="{356C4B16-749D-44F3-B358-F9727A4C5A5D}" srcOrd="17" destOrd="0" presId="urn:microsoft.com/office/officeart/2008/layout/LinedList"/>
    <dgm:cxn modelId="{ABE48760-9203-4A4D-B84B-58B2CD8B044C}" type="presParOf" srcId="{356C4B16-749D-44F3-B358-F9727A4C5A5D}" destId="{097375F8-560E-4663-8D64-2B1CC091684E}" srcOrd="0" destOrd="0" presId="urn:microsoft.com/office/officeart/2008/layout/LinedList"/>
    <dgm:cxn modelId="{029EC82D-BF2C-4123-AF8D-C890EAFBACF0}" type="presParOf" srcId="{356C4B16-749D-44F3-B358-F9727A4C5A5D}" destId="{6E7B5BCE-796A-469A-AFA6-6222675366E0}" srcOrd="1" destOrd="0" presId="urn:microsoft.com/office/officeart/2008/layout/LinedList"/>
    <dgm:cxn modelId="{7D9A194A-1CD8-47AD-9567-051627402362}" type="presParOf" srcId="{EF47E056-6DBB-4595-9D93-ED84A058F0A3}" destId="{223D67BC-D6C4-45F4-BB59-D057C1D048CD}" srcOrd="18" destOrd="0" presId="urn:microsoft.com/office/officeart/2008/layout/LinedList"/>
    <dgm:cxn modelId="{C4556836-D162-40A7-A9C9-2449A2A16A39}" type="presParOf" srcId="{EF47E056-6DBB-4595-9D93-ED84A058F0A3}" destId="{544C74FE-2284-4CED-8FF0-A20D416072EA}" srcOrd="19" destOrd="0" presId="urn:microsoft.com/office/officeart/2008/layout/LinedList"/>
    <dgm:cxn modelId="{43327832-6DC1-466A-829B-E21A25782954}" type="presParOf" srcId="{544C74FE-2284-4CED-8FF0-A20D416072EA}" destId="{750240F1-C2A9-4A3A-8414-738E2FD5D711}" srcOrd="0" destOrd="0" presId="urn:microsoft.com/office/officeart/2008/layout/LinedList"/>
    <dgm:cxn modelId="{56ADF8DC-5155-4C40-B12C-65BEEC4C12C7}" type="presParOf" srcId="{544C74FE-2284-4CED-8FF0-A20D416072EA}" destId="{1F8CC493-5B8D-42CA-9C29-7522F3DBCA1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B129F7-C402-4358-8318-BB25B3753962}" type="doc">
      <dgm:prSet loTypeId="urn:microsoft.com/office/officeart/2005/8/layout/default" loCatId="list" qsTypeId="urn:microsoft.com/office/officeart/2005/8/quickstyle/3d2" qsCatId="3D" csTypeId="urn:microsoft.com/office/officeart/2005/8/colors/accent0_1" csCatId="mainScheme" phldr="1"/>
      <dgm:spPr/>
      <dgm:t>
        <a:bodyPr/>
        <a:lstStyle/>
        <a:p>
          <a:endParaRPr lang="en-US"/>
        </a:p>
      </dgm:t>
    </dgm:pt>
    <dgm:pt modelId="{AFDC5838-41AA-4116-8961-1E2FA9B15530}">
      <dgm:prSet/>
      <dgm:spPr/>
      <dgm:t>
        <a:bodyPr/>
        <a:lstStyle/>
        <a:p>
          <a:r>
            <a:rPr lang="en-GB"/>
            <a:t>an inclusion uplift for activity targeting families at a higher risk of poverty</a:t>
          </a:r>
          <a:endParaRPr lang="en-US"/>
        </a:p>
      </dgm:t>
    </dgm:pt>
    <dgm:pt modelId="{63439354-5936-46EC-B106-1848E8F9B090}" type="parTrans" cxnId="{F1F530BA-C8B9-4279-B157-BBDB2B0641A3}">
      <dgm:prSet/>
      <dgm:spPr/>
      <dgm:t>
        <a:bodyPr/>
        <a:lstStyle/>
        <a:p>
          <a:endParaRPr lang="en-US"/>
        </a:p>
      </dgm:t>
    </dgm:pt>
    <dgm:pt modelId="{61D778B1-FC1E-4E7A-97AF-D4E596654760}" type="sibTrans" cxnId="{F1F530BA-C8B9-4279-B157-BBDB2B0641A3}">
      <dgm:prSet/>
      <dgm:spPr/>
      <dgm:t>
        <a:bodyPr/>
        <a:lstStyle/>
        <a:p>
          <a:endParaRPr lang="en-US"/>
        </a:p>
      </dgm:t>
    </dgm:pt>
    <dgm:pt modelId="{C6626426-5CA0-4F1D-9BAC-8AFFB0A5A332}">
      <dgm:prSet/>
      <dgm:spPr/>
      <dgm:t>
        <a:bodyPr/>
        <a:lstStyle/>
        <a:p>
          <a:r>
            <a:rPr lang="en-GB"/>
            <a:t>Travel and food costs for those on low incomes and / or in rural communities </a:t>
          </a:r>
          <a:endParaRPr lang="en-US"/>
        </a:p>
      </dgm:t>
    </dgm:pt>
    <dgm:pt modelId="{A6777B2A-3F18-4AFF-B0E6-CD773108B66B}" type="parTrans" cxnId="{5C685D52-EAB1-4D09-80D5-0D73A2727953}">
      <dgm:prSet/>
      <dgm:spPr/>
      <dgm:t>
        <a:bodyPr/>
        <a:lstStyle/>
        <a:p>
          <a:endParaRPr lang="en-US"/>
        </a:p>
      </dgm:t>
    </dgm:pt>
    <dgm:pt modelId="{85214B9C-54F1-4DAC-ACAE-B61AA60B1BBC}" type="sibTrans" cxnId="{5C685D52-EAB1-4D09-80D5-0D73A2727953}">
      <dgm:prSet/>
      <dgm:spPr/>
      <dgm:t>
        <a:bodyPr/>
        <a:lstStyle/>
        <a:p>
          <a:endParaRPr lang="en-US"/>
        </a:p>
      </dgm:t>
    </dgm:pt>
    <dgm:pt modelId="{65D403FC-38E5-454E-90DF-4D4772814A70}">
      <dgm:prSet/>
      <dgm:spPr/>
      <dgm:t>
        <a:bodyPr/>
        <a:lstStyle/>
        <a:p>
          <a:r>
            <a:rPr lang="en-GB"/>
            <a:t>family activation grants for partners to remove immediate barriers (e.g. transport, childcare, family taster sessions, kit)</a:t>
          </a:r>
          <a:endParaRPr lang="en-US"/>
        </a:p>
      </dgm:t>
    </dgm:pt>
    <dgm:pt modelId="{42297A66-7D2F-485E-9C3E-9D641C45097A}" type="parTrans" cxnId="{01CF593E-B2CF-4FA7-AB13-CE52C7DF5EDA}">
      <dgm:prSet/>
      <dgm:spPr/>
      <dgm:t>
        <a:bodyPr/>
        <a:lstStyle/>
        <a:p>
          <a:endParaRPr lang="en-US"/>
        </a:p>
      </dgm:t>
    </dgm:pt>
    <dgm:pt modelId="{11811197-324E-4566-B7D2-3D1F74BEC705}" type="sibTrans" cxnId="{01CF593E-B2CF-4FA7-AB13-CE52C7DF5EDA}">
      <dgm:prSet/>
      <dgm:spPr/>
      <dgm:t>
        <a:bodyPr/>
        <a:lstStyle/>
        <a:p>
          <a:endParaRPr lang="en-US"/>
        </a:p>
      </dgm:t>
    </dgm:pt>
    <dgm:pt modelId="{2ABB290E-E140-4FB1-8F17-BE4740C43BB6}">
      <dgm:prSet/>
      <dgm:spPr/>
      <dgm:t>
        <a:bodyPr/>
        <a:lstStyle/>
        <a:p>
          <a:r>
            <a:rPr lang="en-GB"/>
            <a:t>purchase of equipment and facility hire</a:t>
          </a:r>
          <a:endParaRPr lang="en-US"/>
        </a:p>
      </dgm:t>
    </dgm:pt>
    <dgm:pt modelId="{2DF38CB3-3EFF-4BB1-864A-A152D1AABD30}" type="parTrans" cxnId="{DDF8649C-FA80-4EE6-BD8C-679F7A2A85AA}">
      <dgm:prSet/>
      <dgm:spPr/>
      <dgm:t>
        <a:bodyPr/>
        <a:lstStyle/>
        <a:p>
          <a:endParaRPr lang="en-US"/>
        </a:p>
      </dgm:t>
    </dgm:pt>
    <dgm:pt modelId="{BB485B27-52B1-4A43-A057-93D20422D1F4}" type="sibTrans" cxnId="{DDF8649C-FA80-4EE6-BD8C-679F7A2A85AA}">
      <dgm:prSet/>
      <dgm:spPr/>
      <dgm:t>
        <a:bodyPr/>
        <a:lstStyle/>
        <a:p>
          <a:endParaRPr lang="en-US"/>
        </a:p>
      </dgm:t>
    </dgm:pt>
    <dgm:pt modelId="{D2AEB8D7-28BB-481A-9825-1EF2240031F5}">
      <dgm:prSet/>
      <dgm:spPr/>
      <dgm:t>
        <a:bodyPr/>
        <a:lstStyle/>
        <a:p>
          <a:r>
            <a:rPr lang="en-GB"/>
            <a:t>training and development for young leaders and volunteers</a:t>
          </a:r>
          <a:endParaRPr lang="en-US"/>
        </a:p>
      </dgm:t>
    </dgm:pt>
    <dgm:pt modelId="{CE0A9727-399B-481A-A250-6985769CA5BF}" type="parTrans" cxnId="{A0AC1B94-3BC2-4B1A-93D1-E1C576630D44}">
      <dgm:prSet/>
      <dgm:spPr/>
      <dgm:t>
        <a:bodyPr/>
        <a:lstStyle/>
        <a:p>
          <a:endParaRPr lang="en-US"/>
        </a:p>
      </dgm:t>
    </dgm:pt>
    <dgm:pt modelId="{17C51459-5BF5-42CB-AB34-3B15074FF786}" type="sibTrans" cxnId="{A0AC1B94-3BC2-4B1A-93D1-E1C576630D44}">
      <dgm:prSet/>
      <dgm:spPr/>
      <dgm:t>
        <a:bodyPr/>
        <a:lstStyle/>
        <a:p>
          <a:endParaRPr lang="en-US"/>
        </a:p>
      </dgm:t>
    </dgm:pt>
    <dgm:pt modelId="{963A8F82-ABC6-4256-A155-EA7F1A5C1834}">
      <dgm:prSet/>
      <dgm:spPr/>
      <dgm:t>
        <a:bodyPr/>
        <a:lstStyle/>
        <a:p>
          <a:r>
            <a:rPr lang="en-GB"/>
            <a:t>approaches to recruit / retain volunteers and young leaders</a:t>
          </a:r>
          <a:endParaRPr lang="en-US"/>
        </a:p>
      </dgm:t>
    </dgm:pt>
    <dgm:pt modelId="{598157BB-4D04-4C80-BB06-B88FB10D2741}" type="parTrans" cxnId="{1F072476-D22D-4F1C-B8A1-C7D30E2EA1A2}">
      <dgm:prSet/>
      <dgm:spPr/>
      <dgm:t>
        <a:bodyPr/>
        <a:lstStyle/>
        <a:p>
          <a:endParaRPr lang="en-US"/>
        </a:p>
      </dgm:t>
    </dgm:pt>
    <dgm:pt modelId="{A6DEDCD9-3B7E-4A59-BEDB-424DD8513E41}" type="sibTrans" cxnId="{1F072476-D22D-4F1C-B8A1-C7D30E2EA1A2}">
      <dgm:prSet/>
      <dgm:spPr/>
      <dgm:t>
        <a:bodyPr/>
        <a:lstStyle/>
        <a:p>
          <a:endParaRPr lang="en-US"/>
        </a:p>
      </dgm:t>
    </dgm:pt>
    <dgm:pt modelId="{0FA0CA6C-F36B-42EE-8116-329687ED0B79}">
      <dgm:prSet/>
      <dgm:spPr/>
      <dgm:t>
        <a:bodyPr/>
        <a:lstStyle/>
        <a:p>
          <a:r>
            <a:rPr lang="en-GB"/>
            <a:t>provision of additional training around inclusion, trauma-informed practise  </a:t>
          </a:r>
          <a:endParaRPr lang="en-US"/>
        </a:p>
      </dgm:t>
    </dgm:pt>
    <dgm:pt modelId="{C743DC93-3A12-4F93-95C1-B4E7BE83A539}" type="parTrans" cxnId="{D658ADF0-A9AA-48A0-AD39-C7ECECE70CE1}">
      <dgm:prSet/>
      <dgm:spPr/>
      <dgm:t>
        <a:bodyPr/>
        <a:lstStyle/>
        <a:p>
          <a:endParaRPr lang="en-US"/>
        </a:p>
      </dgm:t>
    </dgm:pt>
    <dgm:pt modelId="{F084699E-17B1-420C-BB4A-0CCD475DFD38}" type="sibTrans" cxnId="{D658ADF0-A9AA-48A0-AD39-C7ECECE70CE1}">
      <dgm:prSet/>
      <dgm:spPr/>
      <dgm:t>
        <a:bodyPr/>
        <a:lstStyle/>
        <a:p>
          <a:endParaRPr lang="en-US"/>
        </a:p>
      </dgm:t>
    </dgm:pt>
    <dgm:pt modelId="{5A3962CF-F888-40FD-B0CB-DFB627562FFC}">
      <dgm:prSet/>
      <dgm:spPr/>
      <dgm:t>
        <a:bodyPr/>
        <a:lstStyle/>
        <a:p>
          <a:r>
            <a:rPr lang="en-GB"/>
            <a:t>workforce costs including coaches, sessional staff and volunteer expenses/supporting PVG</a:t>
          </a:r>
          <a:endParaRPr lang="en-US"/>
        </a:p>
      </dgm:t>
    </dgm:pt>
    <dgm:pt modelId="{3E3381A5-950A-4EE4-985B-0A38CE7C35CA}" type="parTrans" cxnId="{BD983DEE-A78E-45F7-B6CE-68C26B547BB4}">
      <dgm:prSet/>
      <dgm:spPr/>
      <dgm:t>
        <a:bodyPr/>
        <a:lstStyle/>
        <a:p>
          <a:endParaRPr lang="en-US"/>
        </a:p>
      </dgm:t>
    </dgm:pt>
    <dgm:pt modelId="{4EFC67A5-F645-49E4-9E79-4F5F3C7FB77B}" type="sibTrans" cxnId="{BD983DEE-A78E-45F7-B6CE-68C26B547BB4}">
      <dgm:prSet/>
      <dgm:spPr/>
      <dgm:t>
        <a:bodyPr/>
        <a:lstStyle/>
        <a:p>
          <a:endParaRPr lang="en-US"/>
        </a:p>
      </dgm:t>
    </dgm:pt>
    <dgm:pt modelId="{E773A548-3D91-424A-9F4A-33A1A19ACFEF}">
      <dgm:prSet/>
      <dgm:spPr/>
      <dgm:t>
        <a:bodyPr/>
        <a:lstStyle/>
        <a:p>
          <a:r>
            <a:rPr lang="en-GB"/>
            <a:t>administration and / or coordination costs</a:t>
          </a:r>
          <a:endParaRPr lang="en-US"/>
        </a:p>
      </dgm:t>
    </dgm:pt>
    <dgm:pt modelId="{F9FBAE81-A533-42A2-BB84-9B196D00C6D5}" type="parTrans" cxnId="{85625355-1157-4C0A-B604-440D31F3C35F}">
      <dgm:prSet/>
      <dgm:spPr/>
      <dgm:t>
        <a:bodyPr/>
        <a:lstStyle/>
        <a:p>
          <a:endParaRPr lang="en-US"/>
        </a:p>
      </dgm:t>
    </dgm:pt>
    <dgm:pt modelId="{FBCAD4E4-92AA-465B-91F2-FDF63503EA8A}" type="sibTrans" cxnId="{85625355-1157-4C0A-B604-440D31F3C35F}">
      <dgm:prSet/>
      <dgm:spPr/>
      <dgm:t>
        <a:bodyPr/>
        <a:lstStyle/>
        <a:p>
          <a:endParaRPr lang="en-US"/>
        </a:p>
      </dgm:t>
    </dgm:pt>
    <dgm:pt modelId="{4C5C0A3A-ADB3-428E-8D13-821FDA3E4948}">
      <dgm:prSet/>
      <dgm:spPr/>
      <dgm:t>
        <a:bodyPr/>
        <a:lstStyle/>
        <a:p>
          <a:r>
            <a:rPr lang="en-GB"/>
            <a:t>targeted outreach and engagement activity</a:t>
          </a:r>
          <a:endParaRPr lang="en-US"/>
        </a:p>
      </dgm:t>
    </dgm:pt>
    <dgm:pt modelId="{2A2E8BB0-5A1D-4357-AD39-6D67F4A03914}" type="parTrans" cxnId="{69516703-16EE-4A1F-B061-C288FAA4EC64}">
      <dgm:prSet/>
      <dgm:spPr/>
      <dgm:t>
        <a:bodyPr/>
        <a:lstStyle/>
        <a:p>
          <a:endParaRPr lang="en-US"/>
        </a:p>
      </dgm:t>
    </dgm:pt>
    <dgm:pt modelId="{87BCFCF1-1E49-4F92-B93A-9D12672CD058}" type="sibTrans" cxnId="{69516703-16EE-4A1F-B061-C288FAA4EC64}">
      <dgm:prSet/>
      <dgm:spPr/>
      <dgm:t>
        <a:bodyPr/>
        <a:lstStyle/>
        <a:p>
          <a:endParaRPr lang="en-US"/>
        </a:p>
      </dgm:t>
    </dgm:pt>
    <dgm:pt modelId="{4C8A21CC-793B-4472-888D-17A558540F85}" type="pres">
      <dgm:prSet presAssocID="{08B129F7-C402-4358-8318-BB25B3753962}" presName="diagram" presStyleCnt="0">
        <dgm:presLayoutVars>
          <dgm:dir/>
          <dgm:resizeHandles val="exact"/>
        </dgm:presLayoutVars>
      </dgm:prSet>
      <dgm:spPr/>
    </dgm:pt>
    <dgm:pt modelId="{12644EE7-ACD9-4F8D-8A57-D5CD82906B4D}" type="pres">
      <dgm:prSet presAssocID="{AFDC5838-41AA-4116-8961-1E2FA9B15530}" presName="node" presStyleLbl="node1" presStyleIdx="0" presStyleCnt="10">
        <dgm:presLayoutVars>
          <dgm:bulletEnabled val="1"/>
        </dgm:presLayoutVars>
      </dgm:prSet>
      <dgm:spPr/>
    </dgm:pt>
    <dgm:pt modelId="{E3B68182-6CEE-47F4-AA3B-F5650FA01C8D}" type="pres">
      <dgm:prSet presAssocID="{61D778B1-FC1E-4E7A-97AF-D4E596654760}" presName="sibTrans" presStyleCnt="0"/>
      <dgm:spPr/>
    </dgm:pt>
    <dgm:pt modelId="{EE71E6E9-A969-4BC3-9127-BC6F2D991920}" type="pres">
      <dgm:prSet presAssocID="{C6626426-5CA0-4F1D-9BAC-8AFFB0A5A332}" presName="node" presStyleLbl="node1" presStyleIdx="1" presStyleCnt="10">
        <dgm:presLayoutVars>
          <dgm:bulletEnabled val="1"/>
        </dgm:presLayoutVars>
      </dgm:prSet>
      <dgm:spPr/>
    </dgm:pt>
    <dgm:pt modelId="{21B72A9C-DD6E-482F-97D5-0702FFDDD656}" type="pres">
      <dgm:prSet presAssocID="{85214B9C-54F1-4DAC-ACAE-B61AA60B1BBC}" presName="sibTrans" presStyleCnt="0"/>
      <dgm:spPr/>
    </dgm:pt>
    <dgm:pt modelId="{9102800A-A1BF-4528-B2D5-C35FF9A22D45}" type="pres">
      <dgm:prSet presAssocID="{65D403FC-38E5-454E-90DF-4D4772814A70}" presName="node" presStyleLbl="node1" presStyleIdx="2" presStyleCnt="10">
        <dgm:presLayoutVars>
          <dgm:bulletEnabled val="1"/>
        </dgm:presLayoutVars>
      </dgm:prSet>
      <dgm:spPr/>
    </dgm:pt>
    <dgm:pt modelId="{BCEE9755-9DF5-4ECA-ABFF-D0460FBE10D1}" type="pres">
      <dgm:prSet presAssocID="{11811197-324E-4566-B7D2-3D1F74BEC705}" presName="sibTrans" presStyleCnt="0"/>
      <dgm:spPr/>
    </dgm:pt>
    <dgm:pt modelId="{4563CF1D-ED60-463B-A49A-BBABDA99921F}" type="pres">
      <dgm:prSet presAssocID="{2ABB290E-E140-4FB1-8F17-BE4740C43BB6}" presName="node" presStyleLbl="node1" presStyleIdx="3" presStyleCnt="10">
        <dgm:presLayoutVars>
          <dgm:bulletEnabled val="1"/>
        </dgm:presLayoutVars>
      </dgm:prSet>
      <dgm:spPr/>
    </dgm:pt>
    <dgm:pt modelId="{52932D39-17B2-4321-9B9A-51B09E964041}" type="pres">
      <dgm:prSet presAssocID="{BB485B27-52B1-4A43-A057-93D20422D1F4}" presName="sibTrans" presStyleCnt="0"/>
      <dgm:spPr/>
    </dgm:pt>
    <dgm:pt modelId="{EFA2A11D-47C1-4CF3-9C07-1EF3B68E5B41}" type="pres">
      <dgm:prSet presAssocID="{D2AEB8D7-28BB-481A-9825-1EF2240031F5}" presName="node" presStyleLbl="node1" presStyleIdx="4" presStyleCnt="10">
        <dgm:presLayoutVars>
          <dgm:bulletEnabled val="1"/>
        </dgm:presLayoutVars>
      </dgm:prSet>
      <dgm:spPr/>
    </dgm:pt>
    <dgm:pt modelId="{21B25DBA-863E-4D2F-B7D1-20D8C15FB4B7}" type="pres">
      <dgm:prSet presAssocID="{17C51459-5BF5-42CB-AB34-3B15074FF786}" presName="sibTrans" presStyleCnt="0"/>
      <dgm:spPr/>
    </dgm:pt>
    <dgm:pt modelId="{920DC2D7-164E-4835-9F9C-6F0D1440F7A4}" type="pres">
      <dgm:prSet presAssocID="{963A8F82-ABC6-4256-A155-EA7F1A5C1834}" presName="node" presStyleLbl="node1" presStyleIdx="5" presStyleCnt="10">
        <dgm:presLayoutVars>
          <dgm:bulletEnabled val="1"/>
        </dgm:presLayoutVars>
      </dgm:prSet>
      <dgm:spPr/>
    </dgm:pt>
    <dgm:pt modelId="{4AACF64E-2A6A-4E17-BB84-5107AD9B6308}" type="pres">
      <dgm:prSet presAssocID="{A6DEDCD9-3B7E-4A59-BEDB-424DD8513E41}" presName="sibTrans" presStyleCnt="0"/>
      <dgm:spPr/>
    </dgm:pt>
    <dgm:pt modelId="{9A3A544F-ABDC-4606-AB68-44C558E6EC14}" type="pres">
      <dgm:prSet presAssocID="{0FA0CA6C-F36B-42EE-8116-329687ED0B79}" presName="node" presStyleLbl="node1" presStyleIdx="6" presStyleCnt="10">
        <dgm:presLayoutVars>
          <dgm:bulletEnabled val="1"/>
        </dgm:presLayoutVars>
      </dgm:prSet>
      <dgm:spPr/>
    </dgm:pt>
    <dgm:pt modelId="{AF0E883F-4848-4551-A72B-DEEE700C7A4F}" type="pres">
      <dgm:prSet presAssocID="{F084699E-17B1-420C-BB4A-0CCD475DFD38}" presName="sibTrans" presStyleCnt="0"/>
      <dgm:spPr/>
    </dgm:pt>
    <dgm:pt modelId="{F40757B1-6842-4684-B62F-5B4EEFD1C31E}" type="pres">
      <dgm:prSet presAssocID="{5A3962CF-F888-40FD-B0CB-DFB627562FFC}" presName="node" presStyleLbl="node1" presStyleIdx="7" presStyleCnt="10">
        <dgm:presLayoutVars>
          <dgm:bulletEnabled val="1"/>
        </dgm:presLayoutVars>
      </dgm:prSet>
      <dgm:spPr/>
    </dgm:pt>
    <dgm:pt modelId="{2088BB8A-05E3-4BC5-A2A0-AD3F7EBB0801}" type="pres">
      <dgm:prSet presAssocID="{4EFC67A5-F645-49E4-9E79-4F5F3C7FB77B}" presName="sibTrans" presStyleCnt="0"/>
      <dgm:spPr/>
    </dgm:pt>
    <dgm:pt modelId="{AD4B60D5-271D-46A0-9A4B-BCCA9372D2F4}" type="pres">
      <dgm:prSet presAssocID="{E773A548-3D91-424A-9F4A-33A1A19ACFEF}" presName="node" presStyleLbl="node1" presStyleIdx="8" presStyleCnt="10">
        <dgm:presLayoutVars>
          <dgm:bulletEnabled val="1"/>
        </dgm:presLayoutVars>
      </dgm:prSet>
      <dgm:spPr/>
    </dgm:pt>
    <dgm:pt modelId="{139AE549-C526-41B8-B282-BF6115C247FB}" type="pres">
      <dgm:prSet presAssocID="{FBCAD4E4-92AA-465B-91F2-FDF63503EA8A}" presName="sibTrans" presStyleCnt="0"/>
      <dgm:spPr/>
    </dgm:pt>
    <dgm:pt modelId="{3CBFB173-F33F-4BD2-B59E-D6D61A632AAE}" type="pres">
      <dgm:prSet presAssocID="{4C5C0A3A-ADB3-428E-8D13-821FDA3E4948}" presName="node" presStyleLbl="node1" presStyleIdx="9" presStyleCnt="10">
        <dgm:presLayoutVars>
          <dgm:bulletEnabled val="1"/>
        </dgm:presLayoutVars>
      </dgm:prSet>
      <dgm:spPr/>
    </dgm:pt>
  </dgm:ptLst>
  <dgm:cxnLst>
    <dgm:cxn modelId="{69516703-16EE-4A1F-B061-C288FAA4EC64}" srcId="{08B129F7-C402-4358-8318-BB25B3753962}" destId="{4C5C0A3A-ADB3-428E-8D13-821FDA3E4948}" srcOrd="9" destOrd="0" parTransId="{2A2E8BB0-5A1D-4357-AD39-6D67F4A03914}" sibTransId="{87BCFCF1-1E49-4F92-B93A-9D12672CD058}"/>
    <dgm:cxn modelId="{9AA2890C-5427-49F8-A2AA-A5F4D564EA72}" type="presOf" srcId="{08B129F7-C402-4358-8318-BB25B3753962}" destId="{4C8A21CC-793B-4472-888D-17A558540F85}" srcOrd="0" destOrd="0" presId="urn:microsoft.com/office/officeart/2005/8/layout/default"/>
    <dgm:cxn modelId="{3AD0C43B-B086-49FE-850E-A7F46601FBFF}" type="presOf" srcId="{5A3962CF-F888-40FD-B0CB-DFB627562FFC}" destId="{F40757B1-6842-4684-B62F-5B4EEFD1C31E}" srcOrd="0" destOrd="0" presId="urn:microsoft.com/office/officeart/2005/8/layout/default"/>
    <dgm:cxn modelId="{01CF593E-B2CF-4FA7-AB13-CE52C7DF5EDA}" srcId="{08B129F7-C402-4358-8318-BB25B3753962}" destId="{65D403FC-38E5-454E-90DF-4D4772814A70}" srcOrd="2" destOrd="0" parTransId="{42297A66-7D2F-485E-9C3E-9D641C45097A}" sibTransId="{11811197-324E-4566-B7D2-3D1F74BEC705}"/>
    <dgm:cxn modelId="{C8F5B53F-ADD4-47B1-B537-5E034631DF5E}" type="presOf" srcId="{963A8F82-ABC6-4256-A155-EA7F1A5C1834}" destId="{920DC2D7-164E-4835-9F9C-6F0D1440F7A4}" srcOrd="0" destOrd="0" presId="urn:microsoft.com/office/officeart/2005/8/layout/default"/>
    <dgm:cxn modelId="{5C685D52-EAB1-4D09-80D5-0D73A2727953}" srcId="{08B129F7-C402-4358-8318-BB25B3753962}" destId="{C6626426-5CA0-4F1D-9BAC-8AFFB0A5A332}" srcOrd="1" destOrd="0" parTransId="{A6777B2A-3F18-4AFF-B0E6-CD773108B66B}" sibTransId="{85214B9C-54F1-4DAC-ACAE-B61AA60B1BBC}"/>
    <dgm:cxn modelId="{85625355-1157-4C0A-B604-440D31F3C35F}" srcId="{08B129F7-C402-4358-8318-BB25B3753962}" destId="{E773A548-3D91-424A-9F4A-33A1A19ACFEF}" srcOrd="8" destOrd="0" parTransId="{F9FBAE81-A533-42A2-BB84-9B196D00C6D5}" sibTransId="{FBCAD4E4-92AA-465B-91F2-FDF63503EA8A}"/>
    <dgm:cxn modelId="{1F072476-D22D-4F1C-B8A1-C7D30E2EA1A2}" srcId="{08B129F7-C402-4358-8318-BB25B3753962}" destId="{963A8F82-ABC6-4256-A155-EA7F1A5C1834}" srcOrd="5" destOrd="0" parTransId="{598157BB-4D04-4C80-BB06-B88FB10D2741}" sibTransId="{A6DEDCD9-3B7E-4A59-BEDB-424DD8513E41}"/>
    <dgm:cxn modelId="{58837A82-0028-4C04-9A19-A0043F68018A}" type="presOf" srcId="{4C5C0A3A-ADB3-428E-8D13-821FDA3E4948}" destId="{3CBFB173-F33F-4BD2-B59E-D6D61A632AAE}" srcOrd="0" destOrd="0" presId="urn:microsoft.com/office/officeart/2005/8/layout/default"/>
    <dgm:cxn modelId="{E0F0DC82-4F9D-4F57-BE64-F6A0CD95F55E}" type="presOf" srcId="{C6626426-5CA0-4F1D-9BAC-8AFFB0A5A332}" destId="{EE71E6E9-A969-4BC3-9127-BC6F2D991920}" srcOrd="0" destOrd="0" presId="urn:microsoft.com/office/officeart/2005/8/layout/default"/>
    <dgm:cxn modelId="{0719E082-DCA7-4436-B1E5-030A1BF31EF3}" type="presOf" srcId="{AFDC5838-41AA-4116-8961-1E2FA9B15530}" destId="{12644EE7-ACD9-4F8D-8A57-D5CD82906B4D}" srcOrd="0" destOrd="0" presId="urn:microsoft.com/office/officeart/2005/8/layout/default"/>
    <dgm:cxn modelId="{A70FCF8C-19A5-431C-9980-49F2E10616F1}" type="presOf" srcId="{E773A548-3D91-424A-9F4A-33A1A19ACFEF}" destId="{AD4B60D5-271D-46A0-9A4B-BCCA9372D2F4}" srcOrd="0" destOrd="0" presId="urn:microsoft.com/office/officeart/2005/8/layout/default"/>
    <dgm:cxn modelId="{A0AC1B94-3BC2-4B1A-93D1-E1C576630D44}" srcId="{08B129F7-C402-4358-8318-BB25B3753962}" destId="{D2AEB8D7-28BB-481A-9825-1EF2240031F5}" srcOrd="4" destOrd="0" parTransId="{CE0A9727-399B-481A-A250-6985769CA5BF}" sibTransId="{17C51459-5BF5-42CB-AB34-3B15074FF786}"/>
    <dgm:cxn modelId="{8D42A696-8D07-4FBA-AD49-AFAB46C37AF4}" type="presOf" srcId="{D2AEB8D7-28BB-481A-9825-1EF2240031F5}" destId="{EFA2A11D-47C1-4CF3-9C07-1EF3B68E5B41}" srcOrd="0" destOrd="0" presId="urn:microsoft.com/office/officeart/2005/8/layout/default"/>
    <dgm:cxn modelId="{DDF8649C-FA80-4EE6-BD8C-679F7A2A85AA}" srcId="{08B129F7-C402-4358-8318-BB25B3753962}" destId="{2ABB290E-E140-4FB1-8F17-BE4740C43BB6}" srcOrd="3" destOrd="0" parTransId="{2DF38CB3-3EFF-4BB1-864A-A152D1AABD30}" sibTransId="{BB485B27-52B1-4A43-A057-93D20422D1F4}"/>
    <dgm:cxn modelId="{CC847EA2-CE81-4830-BBB4-C25DAC24711C}" type="presOf" srcId="{65D403FC-38E5-454E-90DF-4D4772814A70}" destId="{9102800A-A1BF-4528-B2D5-C35FF9A22D45}" srcOrd="0" destOrd="0" presId="urn:microsoft.com/office/officeart/2005/8/layout/default"/>
    <dgm:cxn modelId="{F1F530BA-C8B9-4279-B157-BBDB2B0641A3}" srcId="{08B129F7-C402-4358-8318-BB25B3753962}" destId="{AFDC5838-41AA-4116-8961-1E2FA9B15530}" srcOrd="0" destOrd="0" parTransId="{63439354-5936-46EC-B106-1848E8F9B090}" sibTransId="{61D778B1-FC1E-4E7A-97AF-D4E596654760}"/>
    <dgm:cxn modelId="{A6525CDD-89C0-4E1B-A245-CF470C668094}" type="presOf" srcId="{2ABB290E-E140-4FB1-8F17-BE4740C43BB6}" destId="{4563CF1D-ED60-463B-A49A-BBABDA99921F}" srcOrd="0" destOrd="0" presId="urn:microsoft.com/office/officeart/2005/8/layout/default"/>
    <dgm:cxn modelId="{03A088DE-96DF-4662-A034-B6980E77778F}" type="presOf" srcId="{0FA0CA6C-F36B-42EE-8116-329687ED0B79}" destId="{9A3A544F-ABDC-4606-AB68-44C558E6EC14}" srcOrd="0" destOrd="0" presId="urn:microsoft.com/office/officeart/2005/8/layout/default"/>
    <dgm:cxn modelId="{BD983DEE-A78E-45F7-B6CE-68C26B547BB4}" srcId="{08B129F7-C402-4358-8318-BB25B3753962}" destId="{5A3962CF-F888-40FD-B0CB-DFB627562FFC}" srcOrd="7" destOrd="0" parTransId="{3E3381A5-950A-4EE4-985B-0A38CE7C35CA}" sibTransId="{4EFC67A5-F645-49E4-9E79-4F5F3C7FB77B}"/>
    <dgm:cxn modelId="{D658ADF0-A9AA-48A0-AD39-C7ECECE70CE1}" srcId="{08B129F7-C402-4358-8318-BB25B3753962}" destId="{0FA0CA6C-F36B-42EE-8116-329687ED0B79}" srcOrd="6" destOrd="0" parTransId="{C743DC93-3A12-4F93-95C1-B4E7BE83A539}" sibTransId="{F084699E-17B1-420C-BB4A-0CCD475DFD38}"/>
    <dgm:cxn modelId="{103D4591-DF59-41E3-A09E-0DE787F9A577}" type="presParOf" srcId="{4C8A21CC-793B-4472-888D-17A558540F85}" destId="{12644EE7-ACD9-4F8D-8A57-D5CD82906B4D}" srcOrd="0" destOrd="0" presId="urn:microsoft.com/office/officeart/2005/8/layout/default"/>
    <dgm:cxn modelId="{64DA791E-72DC-4FE7-A819-35C8729D6533}" type="presParOf" srcId="{4C8A21CC-793B-4472-888D-17A558540F85}" destId="{E3B68182-6CEE-47F4-AA3B-F5650FA01C8D}" srcOrd="1" destOrd="0" presId="urn:microsoft.com/office/officeart/2005/8/layout/default"/>
    <dgm:cxn modelId="{47DE3E96-B5AF-481F-A938-5E8A432E0FD3}" type="presParOf" srcId="{4C8A21CC-793B-4472-888D-17A558540F85}" destId="{EE71E6E9-A969-4BC3-9127-BC6F2D991920}" srcOrd="2" destOrd="0" presId="urn:microsoft.com/office/officeart/2005/8/layout/default"/>
    <dgm:cxn modelId="{8B6D7D3F-0119-46C6-999E-ECDE1F0FC223}" type="presParOf" srcId="{4C8A21CC-793B-4472-888D-17A558540F85}" destId="{21B72A9C-DD6E-482F-97D5-0702FFDDD656}" srcOrd="3" destOrd="0" presId="urn:microsoft.com/office/officeart/2005/8/layout/default"/>
    <dgm:cxn modelId="{1AD1ED79-34A2-4945-B0FC-398C0B2CB81F}" type="presParOf" srcId="{4C8A21CC-793B-4472-888D-17A558540F85}" destId="{9102800A-A1BF-4528-B2D5-C35FF9A22D45}" srcOrd="4" destOrd="0" presId="urn:microsoft.com/office/officeart/2005/8/layout/default"/>
    <dgm:cxn modelId="{F3C6D057-4A08-4214-BC6A-C2097F53B42C}" type="presParOf" srcId="{4C8A21CC-793B-4472-888D-17A558540F85}" destId="{BCEE9755-9DF5-4ECA-ABFF-D0460FBE10D1}" srcOrd="5" destOrd="0" presId="urn:microsoft.com/office/officeart/2005/8/layout/default"/>
    <dgm:cxn modelId="{632C0798-808A-49D0-9B79-8CEB0F5B49E0}" type="presParOf" srcId="{4C8A21CC-793B-4472-888D-17A558540F85}" destId="{4563CF1D-ED60-463B-A49A-BBABDA99921F}" srcOrd="6" destOrd="0" presId="urn:microsoft.com/office/officeart/2005/8/layout/default"/>
    <dgm:cxn modelId="{12ED7888-0385-46FA-9B7E-3A07A4149091}" type="presParOf" srcId="{4C8A21CC-793B-4472-888D-17A558540F85}" destId="{52932D39-17B2-4321-9B9A-51B09E964041}" srcOrd="7" destOrd="0" presId="urn:microsoft.com/office/officeart/2005/8/layout/default"/>
    <dgm:cxn modelId="{89E51FC8-8A15-428E-BE07-D060FC75F94C}" type="presParOf" srcId="{4C8A21CC-793B-4472-888D-17A558540F85}" destId="{EFA2A11D-47C1-4CF3-9C07-1EF3B68E5B41}" srcOrd="8" destOrd="0" presId="urn:microsoft.com/office/officeart/2005/8/layout/default"/>
    <dgm:cxn modelId="{D0B69D56-E943-4663-82D6-01317EBFADAB}" type="presParOf" srcId="{4C8A21CC-793B-4472-888D-17A558540F85}" destId="{21B25DBA-863E-4D2F-B7D1-20D8C15FB4B7}" srcOrd="9" destOrd="0" presId="urn:microsoft.com/office/officeart/2005/8/layout/default"/>
    <dgm:cxn modelId="{2DB996A9-A49C-425E-AB07-A41E02F81C00}" type="presParOf" srcId="{4C8A21CC-793B-4472-888D-17A558540F85}" destId="{920DC2D7-164E-4835-9F9C-6F0D1440F7A4}" srcOrd="10" destOrd="0" presId="urn:microsoft.com/office/officeart/2005/8/layout/default"/>
    <dgm:cxn modelId="{604F4307-A077-426F-89FD-3E5056990D67}" type="presParOf" srcId="{4C8A21CC-793B-4472-888D-17A558540F85}" destId="{4AACF64E-2A6A-4E17-BB84-5107AD9B6308}" srcOrd="11" destOrd="0" presId="urn:microsoft.com/office/officeart/2005/8/layout/default"/>
    <dgm:cxn modelId="{D42D3748-35F6-4A29-BC31-395CB6A8EEFF}" type="presParOf" srcId="{4C8A21CC-793B-4472-888D-17A558540F85}" destId="{9A3A544F-ABDC-4606-AB68-44C558E6EC14}" srcOrd="12" destOrd="0" presId="urn:microsoft.com/office/officeart/2005/8/layout/default"/>
    <dgm:cxn modelId="{3320B582-45F0-4A41-80E3-95424C029F9D}" type="presParOf" srcId="{4C8A21CC-793B-4472-888D-17A558540F85}" destId="{AF0E883F-4848-4551-A72B-DEEE700C7A4F}" srcOrd="13" destOrd="0" presId="urn:microsoft.com/office/officeart/2005/8/layout/default"/>
    <dgm:cxn modelId="{4DB17A3C-1F80-486C-BE4D-061E936487FC}" type="presParOf" srcId="{4C8A21CC-793B-4472-888D-17A558540F85}" destId="{F40757B1-6842-4684-B62F-5B4EEFD1C31E}" srcOrd="14" destOrd="0" presId="urn:microsoft.com/office/officeart/2005/8/layout/default"/>
    <dgm:cxn modelId="{F7EAFF26-D82B-47BC-B600-462F67897155}" type="presParOf" srcId="{4C8A21CC-793B-4472-888D-17A558540F85}" destId="{2088BB8A-05E3-4BC5-A2A0-AD3F7EBB0801}" srcOrd="15" destOrd="0" presId="urn:microsoft.com/office/officeart/2005/8/layout/default"/>
    <dgm:cxn modelId="{9DDB81A0-8BE5-43C6-B545-EA5D27AF00DE}" type="presParOf" srcId="{4C8A21CC-793B-4472-888D-17A558540F85}" destId="{AD4B60D5-271D-46A0-9A4B-BCCA9372D2F4}" srcOrd="16" destOrd="0" presId="urn:microsoft.com/office/officeart/2005/8/layout/default"/>
    <dgm:cxn modelId="{EBEC0666-53A3-4FBD-9E08-FD0747DB1788}" type="presParOf" srcId="{4C8A21CC-793B-4472-888D-17A558540F85}" destId="{139AE549-C526-41B8-B282-BF6115C247FB}" srcOrd="17" destOrd="0" presId="urn:microsoft.com/office/officeart/2005/8/layout/default"/>
    <dgm:cxn modelId="{EA4828D7-71ED-489F-AC03-8A2E469ADD92}" type="presParOf" srcId="{4C8A21CC-793B-4472-888D-17A558540F85}" destId="{3CBFB173-F33F-4BD2-B59E-D6D61A632AAE}"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4E0453-3AFF-4097-8684-05A13E4A034F}" type="doc">
      <dgm:prSet loTypeId="urn:microsoft.com/office/officeart/2016/7/layout/LinearBlockProcessNumbered" loCatId="process" qsTypeId="urn:microsoft.com/office/officeart/2005/8/quickstyle/simple2" qsCatId="simple" csTypeId="urn:microsoft.com/office/officeart/2005/8/colors/accent0_1" csCatId="mainScheme" phldr="1"/>
      <dgm:spPr/>
      <dgm:t>
        <a:bodyPr/>
        <a:lstStyle/>
        <a:p>
          <a:endParaRPr lang="en-US"/>
        </a:p>
      </dgm:t>
    </dgm:pt>
    <dgm:pt modelId="{F92F879B-44F5-4AC1-B753-8A8325400E90}">
      <dgm:prSet/>
      <dgm:spPr/>
      <dgm:t>
        <a:bodyPr/>
        <a:lstStyle/>
        <a:p>
          <a:r>
            <a:rPr lang="en-GB"/>
            <a:t>Nature and range of delivery partners engaged</a:t>
          </a:r>
          <a:endParaRPr lang="en-US"/>
        </a:p>
      </dgm:t>
    </dgm:pt>
    <dgm:pt modelId="{C5257EFA-77EA-47A8-8AEE-1A6262B8BEB4}" type="parTrans" cxnId="{94187EE1-8A19-4D5B-A080-7F38922D4684}">
      <dgm:prSet/>
      <dgm:spPr/>
      <dgm:t>
        <a:bodyPr/>
        <a:lstStyle/>
        <a:p>
          <a:endParaRPr lang="en-US"/>
        </a:p>
      </dgm:t>
    </dgm:pt>
    <dgm:pt modelId="{622C2F4C-64FA-4CF5-B9A0-DC8EFCD82A41}" type="sibTrans" cxnId="{94187EE1-8A19-4D5B-A080-7F38922D4684}">
      <dgm:prSet phldrT="01" phldr="0"/>
      <dgm:spPr/>
      <dgm:t>
        <a:bodyPr/>
        <a:lstStyle/>
        <a:p>
          <a:r>
            <a:rPr lang="en-US"/>
            <a:t>01</a:t>
          </a:r>
        </a:p>
      </dgm:t>
    </dgm:pt>
    <dgm:pt modelId="{EFEFC774-3257-4B38-9932-9A120419A155}">
      <dgm:prSet>
        <dgm:style>
          <a:lnRef idx="2">
            <a:schemeClr val="dk1"/>
          </a:lnRef>
          <a:fillRef idx="1">
            <a:schemeClr val="lt1"/>
          </a:fillRef>
          <a:effectRef idx="0">
            <a:schemeClr val="dk1"/>
          </a:effectRef>
          <a:fontRef idx="minor">
            <a:schemeClr val="dk1"/>
          </a:fontRef>
        </dgm:style>
      </dgm:prSet>
      <dgm:spPr/>
      <dgm:t>
        <a:bodyPr/>
        <a:lstStyle/>
        <a:p>
          <a:r>
            <a:rPr lang="en-GB"/>
            <a:t>Number and range of sessions delivered</a:t>
          </a:r>
          <a:endParaRPr lang="en-US"/>
        </a:p>
      </dgm:t>
    </dgm:pt>
    <dgm:pt modelId="{A19799FA-A15D-4EE2-B426-E01292D1D064}" type="parTrans" cxnId="{00CA5B88-8D20-47B6-AE9B-BE3F9578F078}">
      <dgm:prSet/>
      <dgm:spPr/>
      <dgm:t>
        <a:bodyPr/>
        <a:lstStyle/>
        <a:p>
          <a:endParaRPr lang="en-US"/>
        </a:p>
      </dgm:t>
    </dgm:pt>
    <dgm:pt modelId="{AD2B9C94-23FB-40F0-8DF1-22DAEF562DE7}" type="sibTrans" cxnId="{00CA5B88-8D20-47B6-AE9B-BE3F9578F078}">
      <dgm:prSet phldrT="02" phldr="0"/>
      <dgm:spPr/>
      <dgm:t>
        <a:bodyPr/>
        <a:lstStyle/>
        <a:p>
          <a:r>
            <a:rPr lang="en-US"/>
            <a:t>02</a:t>
          </a:r>
        </a:p>
      </dgm:t>
    </dgm:pt>
    <dgm:pt modelId="{764F910E-CCF3-49F9-B2F3-EF2E6ADFB8EA}">
      <dgm:prSet/>
      <dgm:spPr/>
      <dgm:t>
        <a:bodyPr/>
        <a:lstStyle/>
        <a:p>
          <a:r>
            <a:rPr lang="en-GB"/>
            <a:t>Number of children and families engaged (including % from target groups)</a:t>
          </a:r>
          <a:endParaRPr lang="en-US"/>
        </a:p>
      </dgm:t>
    </dgm:pt>
    <dgm:pt modelId="{3589A79C-13BE-4929-B8DC-48FDFAC8093D}" type="parTrans" cxnId="{D48BE5E0-6244-4A11-B34B-A1538348855C}">
      <dgm:prSet/>
      <dgm:spPr/>
      <dgm:t>
        <a:bodyPr/>
        <a:lstStyle/>
        <a:p>
          <a:endParaRPr lang="en-US"/>
        </a:p>
      </dgm:t>
    </dgm:pt>
    <dgm:pt modelId="{35A1F366-32B3-43DF-9A86-7A1F16D47723}" type="sibTrans" cxnId="{D48BE5E0-6244-4A11-B34B-A1538348855C}">
      <dgm:prSet phldrT="03" phldr="0"/>
      <dgm:spPr/>
      <dgm:t>
        <a:bodyPr/>
        <a:lstStyle/>
        <a:p>
          <a:r>
            <a:rPr lang="en-US"/>
            <a:t>03</a:t>
          </a:r>
        </a:p>
      </dgm:t>
    </dgm:pt>
    <dgm:pt modelId="{017C0258-716C-4AA5-8E68-E783F8790ED3}">
      <dgm:prSet/>
      <dgm:spPr/>
      <dgm:t>
        <a:bodyPr/>
        <a:lstStyle/>
        <a:p>
          <a:pPr>
            <a:buFont typeface="Symbol" panose="05050102010706020507" pitchFamily="18" charset="2"/>
            <a:buChar char=""/>
          </a:pPr>
          <a:r>
            <a:rPr lang="en-GB"/>
            <a:t>Number of new coaches and volunteers engaged and supported in delivery</a:t>
          </a:r>
        </a:p>
      </dgm:t>
    </dgm:pt>
    <dgm:pt modelId="{6C86AC16-DD33-46B1-8E8F-0A64CC88E3D3}" type="parTrans" cxnId="{0C22B975-DD39-433C-B461-0E8A4E225791}">
      <dgm:prSet/>
      <dgm:spPr/>
      <dgm:t>
        <a:bodyPr/>
        <a:lstStyle/>
        <a:p>
          <a:endParaRPr lang="en-GB"/>
        </a:p>
      </dgm:t>
    </dgm:pt>
    <dgm:pt modelId="{BF1B31AA-7CF5-4E34-AA5F-E756BADE0931}" type="sibTrans" cxnId="{0C22B975-DD39-433C-B461-0E8A4E225791}">
      <dgm:prSet phldrT="04" phldr="0"/>
      <dgm:spPr/>
      <dgm:t>
        <a:bodyPr/>
        <a:lstStyle/>
        <a:p>
          <a:r>
            <a:rPr lang="en-GB"/>
            <a:t>04</a:t>
          </a:r>
        </a:p>
      </dgm:t>
    </dgm:pt>
    <dgm:pt modelId="{08640221-0E44-41DF-9FD0-F009A0E50B57}" type="pres">
      <dgm:prSet presAssocID="{2A4E0453-3AFF-4097-8684-05A13E4A034F}" presName="Name0" presStyleCnt="0">
        <dgm:presLayoutVars>
          <dgm:animLvl val="lvl"/>
          <dgm:resizeHandles val="exact"/>
        </dgm:presLayoutVars>
      </dgm:prSet>
      <dgm:spPr/>
    </dgm:pt>
    <dgm:pt modelId="{8C609976-9818-4487-A924-DC9912E1E5FF}" type="pres">
      <dgm:prSet presAssocID="{F92F879B-44F5-4AC1-B753-8A8325400E90}" presName="compositeNode" presStyleCnt="0">
        <dgm:presLayoutVars>
          <dgm:bulletEnabled val="1"/>
        </dgm:presLayoutVars>
      </dgm:prSet>
      <dgm:spPr/>
    </dgm:pt>
    <dgm:pt modelId="{205A4BA3-9B9C-4B24-97CC-A24F32A1DB88}" type="pres">
      <dgm:prSet presAssocID="{F92F879B-44F5-4AC1-B753-8A8325400E90}" presName="bgRect" presStyleLbl="alignNode1" presStyleIdx="0" presStyleCnt="4"/>
      <dgm:spPr/>
    </dgm:pt>
    <dgm:pt modelId="{F5D471AC-6357-4E8A-AF74-4C47FF01CFF1}" type="pres">
      <dgm:prSet presAssocID="{622C2F4C-64FA-4CF5-B9A0-DC8EFCD82A41}" presName="sibTransNodeRect" presStyleLbl="alignNode1" presStyleIdx="0" presStyleCnt="4">
        <dgm:presLayoutVars>
          <dgm:chMax val="0"/>
          <dgm:bulletEnabled val="1"/>
        </dgm:presLayoutVars>
      </dgm:prSet>
      <dgm:spPr/>
    </dgm:pt>
    <dgm:pt modelId="{6BA888E7-BAE5-49B3-A967-A9789C3FEAE2}" type="pres">
      <dgm:prSet presAssocID="{F92F879B-44F5-4AC1-B753-8A8325400E90}" presName="nodeRect" presStyleLbl="alignNode1" presStyleIdx="0" presStyleCnt="4">
        <dgm:presLayoutVars>
          <dgm:bulletEnabled val="1"/>
        </dgm:presLayoutVars>
      </dgm:prSet>
      <dgm:spPr/>
    </dgm:pt>
    <dgm:pt modelId="{9BED5889-8B0E-418A-9846-179384CA14EE}" type="pres">
      <dgm:prSet presAssocID="{622C2F4C-64FA-4CF5-B9A0-DC8EFCD82A41}" presName="sibTrans" presStyleCnt="0"/>
      <dgm:spPr/>
    </dgm:pt>
    <dgm:pt modelId="{DEAA9640-4F01-4253-8B2D-8D788DDE0191}" type="pres">
      <dgm:prSet presAssocID="{EFEFC774-3257-4B38-9932-9A120419A155}" presName="compositeNode" presStyleCnt="0">
        <dgm:presLayoutVars>
          <dgm:bulletEnabled val="1"/>
        </dgm:presLayoutVars>
      </dgm:prSet>
      <dgm:spPr/>
    </dgm:pt>
    <dgm:pt modelId="{6F468D0A-96F1-46F7-A964-83EFDCB65DB2}" type="pres">
      <dgm:prSet presAssocID="{EFEFC774-3257-4B38-9932-9A120419A155}" presName="bgRect" presStyleLbl="alignNode1" presStyleIdx="1" presStyleCnt="4"/>
      <dgm:spPr/>
    </dgm:pt>
    <dgm:pt modelId="{E1CCA13F-18CB-4156-9A3C-A821B7D738E5}" type="pres">
      <dgm:prSet presAssocID="{AD2B9C94-23FB-40F0-8DF1-22DAEF562DE7}" presName="sibTransNodeRect" presStyleLbl="alignNode1" presStyleIdx="1" presStyleCnt="4">
        <dgm:presLayoutVars>
          <dgm:chMax val="0"/>
          <dgm:bulletEnabled val="1"/>
        </dgm:presLayoutVars>
      </dgm:prSet>
      <dgm:spPr/>
    </dgm:pt>
    <dgm:pt modelId="{C4D26FD2-690B-4F60-8BCE-8A85D18B94F8}" type="pres">
      <dgm:prSet presAssocID="{EFEFC774-3257-4B38-9932-9A120419A155}" presName="nodeRect" presStyleLbl="alignNode1" presStyleIdx="1" presStyleCnt="4">
        <dgm:presLayoutVars>
          <dgm:bulletEnabled val="1"/>
        </dgm:presLayoutVars>
      </dgm:prSet>
      <dgm:spPr/>
    </dgm:pt>
    <dgm:pt modelId="{01F60384-813C-4A56-AB5E-70BF475C58D6}" type="pres">
      <dgm:prSet presAssocID="{AD2B9C94-23FB-40F0-8DF1-22DAEF562DE7}" presName="sibTrans" presStyleCnt="0"/>
      <dgm:spPr/>
    </dgm:pt>
    <dgm:pt modelId="{C0F7836C-FC82-483A-AC17-962E061D4126}" type="pres">
      <dgm:prSet presAssocID="{764F910E-CCF3-49F9-B2F3-EF2E6ADFB8EA}" presName="compositeNode" presStyleCnt="0">
        <dgm:presLayoutVars>
          <dgm:bulletEnabled val="1"/>
        </dgm:presLayoutVars>
      </dgm:prSet>
      <dgm:spPr/>
    </dgm:pt>
    <dgm:pt modelId="{44D3B3F7-706E-4705-ABA5-913C50EF084B}" type="pres">
      <dgm:prSet presAssocID="{764F910E-CCF3-49F9-B2F3-EF2E6ADFB8EA}" presName="bgRect" presStyleLbl="alignNode1" presStyleIdx="2" presStyleCnt="4"/>
      <dgm:spPr/>
    </dgm:pt>
    <dgm:pt modelId="{325CAC3F-335F-49E1-BA1C-10D0B4A82B1D}" type="pres">
      <dgm:prSet presAssocID="{35A1F366-32B3-43DF-9A86-7A1F16D47723}" presName="sibTransNodeRect" presStyleLbl="alignNode1" presStyleIdx="2" presStyleCnt="4">
        <dgm:presLayoutVars>
          <dgm:chMax val="0"/>
          <dgm:bulletEnabled val="1"/>
        </dgm:presLayoutVars>
      </dgm:prSet>
      <dgm:spPr/>
    </dgm:pt>
    <dgm:pt modelId="{4EBE1BCE-5794-4E77-8BB3-364CBD8BDC13}" type="pres">
      <dgm:prSet presAssocID="{764F910E-CCF3-49F9-B2F3-EF2E6ADFB8EA}" presName="nodeRect" presStyleLbl="alignNode1" presStyleIdx="2" presStyleCnt="4">
        <dgm:presLayoutVars>
          <dgm:bulletEnabled val="1"/>
        </dgm:presLayoutVars>
      </dgm:prSet>
      <dgm:spPr/>
    </dgm:pt>
    <dgm:pt modelId="{F0FDB678-98D9-432F-A137-ADE0642D3465}" type="pres">
      <dgm:prSet presAssocID="{35A1F366-32B3-43DF-9A86-7A1F16D47723}" presName="sibTrans" presStyleCnt="0"/>
      <dgm:spPr/>
    </dgm:pt>
    <dgm:pt modelId="{D7E9EB85-6163-4657-B644-C757F1EBD120}" type="pres">
      <dgm:prSet presAssocID="{017C0258-716C-4AA5-8E68-E783F8790ED3}" presName="compositeNode" presStyleCnt="0">
        <dgm:presLayoutVars>
          <dgm:bulletEnabled val="1"/>
        </dgm:presLayoutVars>
      </dgm:prSet>
      <dgm:spPr/>
    </dgm:pt>
    <dgm:pt modelId="{B82E3862-E00C-4953-92D9-DA187F662463}" type="pres">
      <dgm:prSet presAssocID="{017C0258-716C-4AA5-8E68-E783F8790ED3}" presName="bgRect" presStyleLbl="alignNode1" presStyleIdx="3" presStyleCnt="4"/>
      <dgm:spPr/>
    </dgm:pt>
    <dgm:pt modelId="{42B4D080-6457-4A2B-A574-0597880A7AAB}" type="pres">
      <dgm:prSet presAssocID="{BF1B31AA-7CF5-4E34-AA5F-E756BADE0931}" presName="sibTransNodeRect" presStyleLbl="alignNode1" presStyleIdx="3" presStyleCnt="4">
        <dgm:presLayoutVars>
          <dgm:chMax val="0"/>
          <dgm:bulletEnabled val="1"/>
        </dgm:presLayoutVars>
      </dgm:prSet>
      <dgm:spPr/>
    </dgm:pt>
    <dgm:pt modelId="{F8261642-5F57-42F7-B73A-26E10056FA88}" type="pres">
      <dgm:prSet presAssocID="{017C0258-716C-4AA5-8E68-E783F8790ED3}" presName="nodeRect" presStyleLbl="alignNode1" presStyleIdx="3" presStyleCnt="4">
        <dgm:presLayoutVars>
          <dgm:bulletEnabled val="1"/>
        </dgm:presLayoutVars>
      </dgm:prSet>
      <dgm:spPr/>
    </dgm:pt>
  </dgm:ptLst>
  <dgm:cxnLst>
    <dgm:cxn modelId="{A9692907-82AF-44B3-84AB-50A2EB9E38C2}" type="presOf" srcId="{AD2B9C94-23FB-40F0-8DF1-22DAEF562DE7}" destId="{E1CCA13F-18CB-4156-9A3C-A821B7D738E5}" srcOrd="0" destOrd="0" presId="urn:microsoft.com/office/officeart/2016/7/layout/LinearBlockProcessNumbered"/>
    <dgm:cxn modelId="{BAEDCB3A-96F9-44B0-8224-1DFCDF1A785D}" type="presOf" srcId="{EFEFC774-3257-4B38-9932-9A120419A155}" destId="{C4D26FD2-690B-4F60-8BCE-8A85D18B94F8}" srcOrd="1" destOrd="0" presId="urn:microsoft.com/office/officeart/2016/7/layout/LinearBlockProcessNumbered"/>
    <dgm:cxn modelId="{6F1E5F5D-3BE7-4EBE-BFEC-A1285DD04ED7}" type="presOf" srcId="{017C0258-716C-4AA5-8E68-E783F8790ED3}" destId="{B82E3862-E00C-4953-92D9-DA187F662463}" srcOrd="0" destOrd="0" presId="urn:microsoft.com/office/officeart/2016/7/layout/LinearBlockProcessNumbered"/>
    <dgm:cxn modelId="{94D5F064-EF4F-4A11-BADA-3C430DECB535}" type="presOf" srcId="{BF1B31AA-7CF5-4E34-AA5F-E756BADE0931}" destId="{42B4D080-6457-4A2B-A574-0597880A7AAB}" srcOrd="0" destOrd="0" presId="urn:microsoft.com/office/officeart/2016/7/layout/LinearBlockProcessNumbered"/>
    <dgm:cxn modelId="{85BC0245-8983-4AB1-A411-811783FE0A65}" type="presOf" srcId="{F92F879B-44F5-4AC1-B753-8A8325400E90}" destId="{205A4BA3-9B9C-4B24-97CC-A24F32A1DB88}" srcOrd="0" destOrd="0" presId="urn:microsoft.com/office/officeart/2016/7/layout/LinearBlockProcessNumbered"/>
    <dgm:cxn modelId="{6F179753-BCD4-4DD1-AC3C-268118B88C0A}" type="presOf" srcId="{622C2F4C-64FA-4CF5-B9A0-DC8EFCD82A41}" destId="{F5D471AC-6357-4E8A-AF74-4C47FF01CFF1}" srcOrd="0" destOrd="0" presId="urn:microsoft.com/office/officeart/2016/7/layout/LinearBlockProcessNumbered"/>
    <dgm:cxn modelId="{0C22B975-DD39-433C-B461-0E8A4E225791}" srcId="{2A4E0453-3AFF-4097-8684-05A13E4A034F}" destId="{017C0258-716C-4AA5-8E68-E783F8790ED3}" srcOrd="3" destOrd="0" parTransId="{6C86AC16-DD33-46B1-8E8F-0A64CC88E3D3}" sibTransId="{BF1B31AA-7CF5-4E34-AA5F-E756BADE0931}"/>
    <dgm:cxn modelId="{E3019A59-D11A-44CF-A6E2-B1B447DBD4D8}" type="presOf" srcId="{017C0258-716C-4AA5-8E68-E783F8790ED3}" destId="{F8261642-5F57-42F7-B73A-26E10056FA88}" srcOrd="1" destOrd="0" presId="urn:microsoft.com/office/officeart/2016/7/layout/LinearBlockProcessNumbered"/>
    <dgm:cxn modelId="{F1350981-431E-4FF2-B2C8-57F7C253EBFF}" type="presOf" srcId="{764F910E-CCF3-49F9-B2F3-EF2E6ADFB8EA}" destId="{4EBE1BCE-5794-4E77-8BB3-364CBD8BDC13}" srcOrd="1" destOrd="0" presId="urn:microsoft.com/office/officeart/2016/7/layout/LinearBlockProcessNumbered"/>
    <dgm:cxn modelId="{00CA5B88-8D20-47B6-AE9B-BE3F9578F078}" srcId="{2A4E0453-3AFF-4097-8684-05A13E4A034F}" destId="{EFEFC774-3257-4B38-9932-9A120419A155}" srcOrd="1" destOrd="0" parTransId="{A19799FA-A15D-4EE2-B426-E01292D1D064}" sibTransId="{AD2B9C94-23FB-40F0-8DF1-22DAEF562DE7}"/>
    <dgm:cxn modelId="{841AA68A-D93B-4880-93CE-D7D306292C90}" type="presOf" srcId="{EFEFC774-3257-4B38-9932-9A120419A155}" destId="{6F468D0A-96F1-46F7-A964-83EFDCB65DB2}" srcOrd="0" destOrd="0" presId="urn:microsoft.com/office/officeart/2016/7/layout/LinearBlockProcessNumbered"/>
    <dgm:cxn modelId="{D5FD2992-EBDF-43FF-8117-9287F522EC15}" type="presOf" srcId="{35A1F366-32B3-43DF-9A86-7A1F16D47723}" destId="{325CAC3F-335F-49E1-BA1C-10D0B4A82B1D}" srcOrd="0" destOrd="0" presId="urn:microsoft.com/office/officeart/2016/7/layout/LinearBlockProcessNumbered"/>
    <dgm:cxn modelId="{A37643A5-A60D-43D9-955B-41599F998F90}" type="presOf" srcId="{2A4E0453-3AFF-4097-8684-05A13E4A034F}" destId="{08640221-0E44-41DF-9FD0-F009A0E50B57}" srcOrd="0" destOrd="0" presId="urn:microsoft.com/office/officeart/2016/7/layout/LinearBlockProcessNumbered"/>
    <dgm:cxn modelId="{49A33EBC-1C69-4FD9-AAAA-267E4E0E4901}" type="presOf" srcId="{F92F879B-44F5-4AC1-B753-8A8325400E90}" destId="{6BA888E7-BAE5-49B3-A967-A9789C3FEAE2}" srcOrd="1" destOrd="0" presId="urn:microsoft.com/office/officeart/2016/7/layout/LinearBlockProcessNumbered"/>
    <dgm:cxn modelId="{D48BE5E0-6244-4A11-B34B-A1538348855C}" srcId="{2A4E0453-3AFF-4097-8684-05A13E4A034F}" destId="{764F910E-CCF3-49F9-B2F3-EF2E6ADFB8EA}" srcOrd="2" destOrd="0" parTransId="{3589A79C-13BE-4929-B8DC-48FDFAC8093D}" sibTransId="{35A1F366-32B3-43DF-9A86-7A1F16D47723}"/>
    <dgm:cxn modelId="{94187EE1-8A19-4D5B-A080-7F38922D4684}" srcId="{2A4E0453-3AFF-4097-8684-05A13E4A034F}" destId="{F92F879B-44F5-4AC1-B753-8A8325400E90}" srcOrd="0" destOrd="0" parTransId="{C5257EFA-77EA-47A8-8AEE-1A6262B8BEB4}" sibTransId="{622C2F4C-64FA-4CF5-B9A0-DC8EFCD82A41}"/>
    <dgm:cxn modelId="{F5FBFCF9-7103-4D2E-8FA8-2435DC546060}" type="presOf" srcId="{764F910E-CCF3-49F9-B2F3-EF2E6ADFB8EA}" destId="{44D3B3F7-706E-4705-ABA5-913C50EF084B}" srcOrd="0" destOrd="0" presId="urn:microsoft.com/office/officeart/2016/7/layout/LinearBlockProcessNumbered"/>
    <dgm:cxn modelId="{F3CD7EA9-BF08-40A7-BF8C-9C24E1CD7C3C}" type="presParOf" srcId="{08640221-0E44-41DF-9FD0-F009A0E50B57}" destId="{8C609976-9818-4487-A924-DC9912E1E5FF}" srcOrd="0" destOrd="0" presId="urn:microsoft.com/office/officeart/2016/7/layout/LinearBlockProcessNumbered"/>
    <dgm:cxn modelId="{0BDF3621-0EDD-437A-950C-E8290C446CC5}" type="presParOf" srcId="{8C609976-9818-4487-A924-DC9912E1E5FF}" destId="{205A4BA3-9B9C-4B24-97CC-A24F32A1DB88}" srcOrd="0" destOrd="0" presId="urn:microsoft.com/office/officeart/2016/7/layout/LinearBlockProcessNumbered"/>
    <dgm:cxn modelId="{634DAD50-5A1B-48DF-9897-2FC16125A820}" type="presParOf" srcId="{8C609976-9818-4487-A924-DC9912E1E5FF}" destId="{F5D471AC-6357-4E8A-AF74-4C47FF01CFF1}" srcOrd="1" destOrd="0" presId="urn:microsoft.com/office/officeart/2016/7/layout/LinearBlockProcessNumbered"/>
    <dgm:cxn modelId="{6C1121AB-01FE-429A-9BD6-254F97D1077F}" type="presParOf" srcId="{8C609976-9818-4487-A924-DC9912E1E5FF}" destId="{6BA888E7-BAE5-49B3-A967-A9789C3FEAE2}" srcOrd="2" destOrd="0" presId="urn:microsoft.com/office/officeart/2016/7/layout/LinearBlockProcessNumbered"/>
    <dgm:cxn modelId="{A7E2E4C3-0366-415F-BF5E-77320D05D31E}" type="presParOf" srcId="{08640221-0E44-41DF-9FD0-F009A0E50B57}" destId="{9BED5889-8B0E-418A-9846-179384CA14EE}" srcOrd="1" destOrd="0" presId="urn:microsoft.com/office/officeart/2016/7/layout/LinearBlockProcessNumbered"/>
    <dgm:cxn modelId="{9366EB92-325D-46F2-BA8E-CA4E21D77653}" type="presParOf" srcId="{08640221-0E44-41DF-9FD0-F009A0E50B57}" destId="{DEAA9640-4F01-4253-8B2D-8D788DDE0191}" srcOrd="2" destOrd="0" presId="urn:microsoft.com/office/officeart/2016/7/layout/LinearBlockProcessNumbered"/>
    <dgm:cxn modelId="{0E34815D-D472-46FB-98FA-81A965C043F1}" type="presParOf" srcId="{DEAA9640-4F01-4253-8B2D-8D788DDE0191}" destId="{6F468D0A-96F1-46F7-A964-83EFDCB65DB2}" srcOrd="0" destOrd="0" presId="urn:microsoft.com/office/officeart/2016/7/layout/LinearBlockProcessNumbered"/>
    <dgm:cxn modelId="{0D2AEF22-5ADD-4201-A8BA-0C00AC4CA023}" type="presParOf" srcId="{DEAA9640-4F01-4253-8B2D-8D788DDE0191}" destId="{E1CCA13F-18CB-4156-9A3C-A821B7D738E5}" srcOrd="1" destOrd="0" presId="urn:microsoft.com/office/officeart/2016/7/layout/LinearBlockProcessNumbered"/>
    <dgm:cxn modelId="{A9E47D4A-6512-422C-8365-28875B61CEFF}" type="presParOf" srcId="{DEAA9640-4F01-4253-8B2D-8D788DDE0191}" destId="{C4D26FD2-690B-4F60-8BCE-8A85D18B94F8}" srcOrd="2" destOrd="0" presId="urn:microsoft.com/office/officeart/2016/7/layout/LinearBlockProcessNumbered"/>
    <dgm:cxn modelId="{0CA20605-1F88-466C-8495-B1A47E16A224}" type="presParOf" srcId="{08640221-0E44-41DF-9FD0-F009A0E50B57}" destId="{01F60384-813C-4A56-AB5E-70BF475C58D6}" srcOrd="3" destOrd="0" presId="urn:microsoft.com/office/officeart/2016/7/layout/LinearBlockProcessNumbered"/>
    <dgm:cxn modelId="{7343AC85-E45D-4E75-956E-D29E89874F7F}" type="presParOf" srcId="{08640221-0E44-41DF-9FD0-F009A0E50B57}" destId="{C0F7836C-FC82-483A-AC17-962E061D4126}" srcOrd="4" destOrd="0" presId="urn:microsoft.com/office/officeart/2016/7/layout/LinearBlockProcessNumbered"/>
    <dgm:cxn modelId="{DD22B41E-ECC3-4CF7-96F3-E82525B3B61A}" type="presParOf" srcId="{C0F7836C-FC82-483A-AC17-962E061D4126}" destId="{44D3B3F7-706E-4705-ABA5-913C50EF084B}" srcOrd="0" destOrd="0" presId="urn:microsoft.com/office/officeart/2016/7/layout/LinearBlockProcessNumbered"/>
    <dgm:cxn modelId="{7DBE1E44-6B63-45C8-9CBF-42FCDBD19449}" type="presParOf" srcId="{C0F7836C-FC82-483A-AC17-962E061D4126}" destId="{325CAC3F-335F-49E1-BA1C-10D0B4A82B1D}" srcOrd="1" destOrd="0" presId="urn:microsoft.com/office/officeart/2016/7/layout/LinearBlockProcessNumbered"/>
    <dgm:cxn modelId="{9D16B90E-19CE-4985-A7F9-6BBCD90A8CDB}" type="presParOf" srcId="{C0F7836C-FC82-483A-AC17-962E061D4126}" destId="{4EBE1BCE-5794-4E77-8BB3-364CBD8BDC13}" srcOrd="2" destOrd="0" presId="urn:microsoft.com/office/officeart/2016/7/layout/LinearBlockProcessNumbered"/>
    <dgm:cxn modelId="{643AACF6-20CF-4D58-B0FE-90DD6B385150}" type="presParOf" srcId="{08640221-0E44-41DF-9FD0-F009A0E50B57}" destId="{F0FDB678-98D9-432F-A137-ADE0642D3465}" srcOrd="5" destOrd="0" presId="urn:microsoft.com/office/officeart/2016/7/layout/LinearBlockProcessNumbered"/>
    <dgm:cxn modelId="{532DD9B1-9127-4577-A7AA-1054E2D76E52}" type="presParOf" srcId="{08640221-0E44-41DF-9FD0-F009A0E50B57}" destId="{D7E9EB85-6163-4657-B644-C757F1EBD120}" srcOrd="6" destOrd="0" presId="urn:microsoft.com/office/officeart/2016/7/layout/LinearBlockProcessNumbered"/>
    <dgm:cxn modelId="{0BC633DC-D5D9-4FDF-A17C-BEF624E3F94D}" type="presParOf" srcId="{D7E9EB85-6163-4657-B644-C757F1EBD120}" destId="{B82E3862-E00C-4953-92D9-DA187F662463}" srcOrd="0" destOrd="0" presId="urn:microsoft.com/office/officeart/2016/7/layout/LinearBlockProcessNumbered"/>
    <dgm:cxn modelId="{3CACF9E4-F69E-475B-BA7E-2282E458D319}" type="presParOf" srcId="{D7E9EB85-6163-4657-B644-C757F1EBD120}" destId="{42B4D080-6457-4A2B-A574-0597880A7AAB}" srcOrd="1" destOrd="0" presId="urn:microsoft.com/office/officeart/2016/7/layout/LinearBlockProcessNumbered"/>
    <dgm:cxn modelId="{6A622DEF-A94C-4674-B357-FA54895C70C8}" type="presParOf" srcId="{D7E9EB85-6163-4657-B644-C757F1EBD120}" destId="{F8261642-5F57-42F7-B73A-26E10056FA88}"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55BD8-8720-4D33-9F5F-41D215A15CDD}">
      <dsp:nvSpPr>
        <dsp:cNvPr id="0" name=""/>
        <dsp:cNvSpPr/>
      </dsp:nvSpPr>
      <dsp:spPr>
        <a:xfrm>
          <a:off x="3080" y="87619"/>
          <a:ext cx="1636811" cy="46080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tx1"/>
              </a:solidFill>
            </a:rPr>
            <a:t>Opportunities</a:t>
          </a:r>
        </a:p>
      </dsp:txBody>
      <dsp:txXfrm>
        <a:off x="3080" y="87619"/>
        <a:ext cx="1636811" cy="460800"/>
      </dsp:txXfrm>
    </dsp:sp>
    <dsp:sp modelId="{33DC9399-5821-4C5A-9DDE-8980801B4985}">
      <dsp:nvSpPr>
        <dsp:cNvPr id="0" name=""/>
        <dsp:cNvSpPr/>
      </dsp:nvSpPr>
      <dsp:spPr>
        <a:xfrm>
          <a:off x="3080" y="548419"/>
          <a:ext cx="1636811" cy="3137449"/>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Deliver a range</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of </a:t>
          </a:r>
          <a:r>
            <a:rPr lang="en-GB" sz="1600" b="1" kern="1200">
              <a:latin typeface="Arial" panose="020B0604020202020204" pitchFamily="34" charset="0"/>
              <a:cs typeface="Arial" panose="020B0604020202020204" pitchFamily="34" charset="0"/>
            </a:rPr>
            <a:t>safe,</a:t>
          </a:r>
          <a:endParaRPr lang="en-GB" sz="1600" b="1" kern="1200"/>
        </a:p>
        <a:p>
          <a:pPr marL="171450" lvl="1" indent="-171450" algn="l" defTabSz="711200">
            <a:lnSpc>
              <a:spcPct val="90000"/>
            </a:lnSpc>
            <a:spcBef>
              <a:spcPct val="0"/>
            </a:spcBef>
            <a:spcAft>
              <a:spcPct val="15000"/>
            </a:spcAft>
            <a:buFontTx/>
            <a:buNone/>
          </a:pPr>
          <a:r>
            <a:rPr lang="en-GB" sz="1600" b="1" kern="1200">
              <a:latin typeface="Arial" panose="020B0604020202020204" pitchFamily="34" charset="0"/>
              <a:cs typeface="Arial" panose="020B0604020202020204" pitchFamily="34" charset="0"/>
            </a:rPr>
            <a:t>welcoming</a:t>
          </a:r>
          <a:endParaRPr lang="en-GB" sz="1600" b="1" kern="1200"/>
        </a:p>
        <a:p>
          <a:pPr marL="171450" lvl="1" indent="-171450" algn="l" defTabSz="711200">
            <a:lnSpc>
              <a:spcPct val="90000"/>
            </a:lnSpc>
            <a:spcBef>
              <a:spcPct val="0"/>
            </a:spcBef>
            <a:spcAft>
              <a:spcPct val="15000"/>
            </a:spcAft>
            <a:buFontTx/>
            <a:buNone/>
          </a:pPr>
          <a:r>
            <a:rPr lang="en-GB" sz="1600" b="1" kern="1200">
              <a:latin typeface="Arial" panose="020B0604020202020204" pitchFamily="34" charset="0"/>
              <a:cs typeface="Arial" panose="020B0604020202020204" pitchFamily="34" charset="0"/>
            </a:rPr>
            <a:t>and</a:t>
          </a:r>
          <a:endParaRPr lang="en-GB" sz="1600" b="1" kern="1200"/>
        </a:p>
        <a:p>
          <a:pPr marL="171450" lvl="1" indent="-171450" algn="l" defTabSz="711200">
            <a:lnSpc>
              <a:spcPct val="90000"/>
            </a:lnSpc>
            <a:spcBef>
              <a:spcPct val="0"/>
            </a:spcBef>
            <a:spcAft>
              <a:spcPct val="15000"/>
            </a:spcAft>
            <a:buFontTx/>
            <a:buNone/>
          </a:pPr>
          <a:r>
            <a:rPr lang="en-GB" sz="1600" b="1" kern="1200">
              <a:latin typeface="Arial" panose="020B0604020202020204" pitchFamily="34" charset="0"/>
              <a:cs typeface="Arial" panose="020B0604020202020204" pitchFamily="34" charset="0"/>
            </a:rPr>
            <a:t>inclusive</a:t>
          </a:r>
          <a:endParaRPr lang="en-GB" sz="1600" b="1" kern="1200"/>
        </a:p>
        <a:p>
          <a:pPr marL="171450" lvl="1" indent="-171450" algn="l" defTabSz="711200">
            <a:lnSpc>
              <a:spcPct val="90000"/>
            </a:lnSpc>
            <a:spcBef>
              <a:spcPct val="0"/>
            </a:spcBef>
            <a:spcAft>
              <a:spcPct val="15000"/>
            </a:spcAft>
            <a:buFontTx/>
            <a:buNone/>
          </a:pPr>
          <a:r>
            <a:rPr lang="en-GB" sz="1600" b="1" kern="1200">
              <a:latin typeface="Arial" panose="020B0604020202020204" pitchFamily="34" charset="0"/>
              <a:cs typeface="Arial" panose="020B0604020202020204" pitchFamily="34" charset="0"/>
            </a:rPr>
            <a:t>opportunities</a:t>
          </a:r>
          <a:endParaRPr lang="en-GB" sz="1600" b="1"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that reduce</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barriers to</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participation</a:t>
          </a:r>
          <a:endParaRPr lang="en-GB" sz="1600" kern="1200"/>
        </a:p>
      </dsp:txBody>
      <dsp:txXfrm>
        <a:off x="3080" y="548419"/>
        <a:ext cx="1636811" cy="3137449"/>
      </dsp:txXfrm>
    </dsp:sp>
    <dsp:sp modelId="{45FB18EF-90DD-46BB-B48D-FCEFD2F0E766}">
      <dsp:nvSpPr>
        <dsp:cNvPr id="0" name=""/>
        <dsp:cNvSpPr/>
      </dsp:nvSpPr>
      <dsp:spPr>
        <a:xfrm>
          <a:off x="1869046" y="87619"/>
          <a:ext cx="1636811" cy="46080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a:t>Pathways</a:t>
          </a:r>
        </a:p>
      </dsp:txBody>
      <dsp:txXfrm>
        <a:off x="1869046" y="87619"/>
        <a:ext cx="1636811" cy="460800"/>
      </dsp:txXfrm>
    </dsp:sp>
    <dsp:sp modelId="{DEA82514-7D6E-403C-9F3F-FA3684FA0C9A}">
      <dsp:nvSpPr>
        <dsp:cNvPr id="0" name=""/>
        <dsp:cNvSpPr/>
      </dsp:nvSpPr>
      <dsp:spPr>
        <a:xfrm>
          <a:off x="1869046" y="548419"/>
          <a:ext cx="1636811" cy="3137449"/>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Provide </a:t>
          </a:r>
          <a:r>
            <a:rPr lang="en-GB" sz="1600" b="1" kern="1200">
              <a:latin typeface="Arial" panose="020B0604020202020204" pitchFamily="34" charset="0"/>
              <a:cs typeface="Arial" panose="020B0604020202020204" pitchFamily="34" charset="0"/>
            </a:rPr>
            <a:t>clear</a:t>
          </a:r>
          <a:endParaRPr lang="en-GB" sz="1600" b="1" kern="1200"/>
        </a:p>
        <a:p>
          <a:pPr marL="171450" lvl="1" indent="-171450" algn="l" defTabSz="711200">
            <a:lnSpc>
              <a:spcPct val="90000"/>
            </a:lnSpc>
            <a:spcBef>
              <a:spcPct val="0"/>
            </a:spcBef>
            <a:spcAft>
              <a:spcPct val="15000"/>
            </a:spcAft>
            <a:buFontTx/>
            <a:buNone/>
          </a:pPr>
          <a:r>
            <a:rPr lang="en-GB" sz="1600" b="1" kern="1200">
              <a:latin typeface="Arial" panose="020B0604020202020204" pitchFamily="34" charset="0"/>
              <a:cs typeface="Arial" panose="020B0604020202020204" pitchFamily="34" charset="0"/>
            </a:rPr>
            <a:t>pathways </a:t>
          </a:r>
          <a:r>
            <a:rPr lang="en-GB" sz="1600" kern="1200">
              <a:latin typeface="Arial" panose="020B0604020202020204" pitchFamily="34" charset="0"/>
              <a:cs typeface="Arial" panose="020B0604020202020204" pitchFamily="34" charset="0"/>
            </a:rPr>
            <a:t>from</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short term</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activity into</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sustained</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participation in</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school, club</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and</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community</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sport </a:t>
          </a:r>
          <a:endParaRPr lang="en-GB" sz="1600" kern="1200"/>
        </a:p>
      </dsp:txBody>
      <dsp:txXfrm>
        <a:off x="1869046" y="548419"/>
        <a:ext cx="1636811" cy="3137449"/>
      </dsp:txXfrm>
    </dsp:sp>
    <dsp:sp modelId="{EE74F485-B30C-42DE-B5EB-E8E30C196070}">
      <dsp:nvSpPr>
        <dsp:cNvPr id="0" name=""/>
        <dsp:cNvSpPr/>
      </dsp:nvSpPr>
      <dsp:spPr>
        <a:xfrm>
          <a:off x="3735011" y="87619"/>
          <a:ext cx="1636811" cy="46080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a:t>Enhancement</a:t>
          </a:r>
        </a:p>
      </dsp:txBody>
      <dsp:txXfrm>
        <a:off x="3735011" y="87619"/>
        <a:ext cx="1636811" cy="460800"/>
      </dsp:txXfrm>
    </dsp:sp>
    <dsp:sp modelId="{910E2F90-56EB-4816-9203-5CC30F64387C}">
      <dsp:nvSpPr>
        <dsp:cNvPr id="0" name=""/>
        <dsp:cNvSpPr/>
      </dsp:nvSpPr>
      <dsp:spPr>
        <a:xfrm>
          <a:off x="3735011" y="548419"/>
          <a:ext cx="1636811" cy="3137449"/>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GB" sz="1600" b="1" kern="1200">
              <a:latin typeface="Arial" panose="020B0604020202020204" pitchFamily="34" charset="0"/>
              <a:cs typeface="Arial" panose="020B0604020202020204" pitchFamily="34" charset="0"/>
            </a:rPr>
            <a:t>Build on</a:t>
          </a:r>
          <a:endParaRPr lang="en-GB" sz="1600" b="1" kern="1200"/>
        </a:p>
        <a:p>
          <a:pPr marL="171450" lvl="1" indent="-171450" algn="l" defTabSz="711200">
            <a:lnSpc>
              <a:spcPct val="90000"/>
            </a:lnSpc>
            <a:spcBef>
              <a:spcPct val="0"/>
            </a:spcBef>
            <a:spcAft>
              <a:spcPct val="15000"/>
            </a:spcAft>
            <a:buFontTx/>
            <a:buNone/>
          </a:pPr>
          <a:r>
            <a:rPr lang="en-GB" sz="1600" b="1" kern="1200">
              <a:latin typeface="Arial" panose="020B0604020202020204" pitchFamily="34" charset="0"/>
              <a:cs typeface="Arial" panose="020B0604020202020204" pitchFamily="34" charset="0"/>
            </a:rPr>
            <a:t>existing</a:t>
          </a:r>
          <a:endParaRPr lang="en-GB" sz="1600" b="1" kern="1200"/>
        </a:p>
        <a:p>
          <a:pPr marL="171450" lvl="1" indent="-171450" algn="l" defTabSz="711200">
            <a:lnSpc>
              <a:spcPct val="90000"/>
            </a:lnSpc>
            <a:spcBef>
              <a:spcPct val="0"/>
            </a:spcBef>
            <a:spcAft>
              <a:spcPct val="15000"/>
            </a:spcAft>
            <a:buFontTx/>
            <a:buNone/>
          </a:pPr>
          <a:r>
            <a:rPr lang="en-GB" sz="1600" b="1" kern="1200">
              <a:latin typeface="Arial" panose="020B0604020202020204" pitchFamily="34" charset="0"/>
              <a:cs typeface="Arial" panose="020B0604020202020204" pitchFamily="34" charset="0"/>
            </a:rPr>
            <a:t>provision,</a:t>
          </a:r>
          <a:endParaRPr lang="en-GB" sz="1600" b="1"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particularly</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during the</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summer period</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and beyond,</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avoiding</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duplication and</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strengthening</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what already</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works</a:t>
          </a:r>
          <a:endParaRPr lang="en-GB" sz="1600" kern="1200"/>
        </a:p>
      </dsp:txBody>
      <dsp:txXfrm>
        <a:off x="3735011" y="548419"/>
        <a:ext cx="1636811" cy="3137449"/>
      </dsp:txXfrm>
    </dsp:sp>
    <dsp:sp modelId="{2AF30969-6E0A-4F52-8CF5-FE709372FB5B}">
      <dsp:nvSpPr>
        <dsp:cNvPr id="0" name=""/>
        <dsp:cNvSpPr/>
      </dsp:nvSpPr>
      <dsp:spPr>
        <a:xfrm>
          <a:off x="5600976" y="87619"/>
          <a:ext cx="1636811" cy="46080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a:t>Targeted </a:t>
          </a:r>
        </a:p>
      </dsp:txBody>
      <dsp:txXfrm>
        <a:off x="5600976" y="87619"/>
        <a:ext cx="1636811" cy="460800"/>
      </dsp:txXfrm>
    </dsp:sp>
    <dsp:sp modelId="{A199D6BA-39C7-49A2-BC9C-6ABA463196F5}">
      <dsp:nvSpPr>
        <dsp:cNvPr id="0" name=""/>
        <dsp:cNvSpPr/>
      </dsp:nvSpPr>
      <dsp:spPr>
        <a:xfrm>
          <a:off x="5600976" y="548419"/>
          <a:ext cx="1636811" cy="3137449"/>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GB" sz="1600" b="1" kern="1200">
              <a:latin typeface="Arial" panose="020B0604020202020204" pitchFamily="34" charset="0"/>
              <a:cs typeface="Arial" panose="020B0604020202020204" pitchFamily="34" charset="0"/>
            </a:rPr>
            <a:t>Introduce</a:t>
          </a:r>
          <a:endParaRPr lang="en-GB" sz="1600" b="1" kern="1200"/>
        </a:p>
        <a:p>
          <a:pPr marL="171450" lvl="1" indent="-171450" algn="l" defTabSz="711200">
            <a:lnSpc>
              <a:spcPct val="90000"/>
            </a:lnSpc>
            <a:spcBef>
              <a:spcPct val="0"/>
            </a:spcBef>
            <a:spcAft>
              <a:spcPct val="15000"/>
            </a:spcAft>
            <a:buFontTx/>
            <a:buNone/>
          </a:pPr>
          <a:r>
            <a:rPr lang="en-GB" sz="1600" b="1" kern="1200">
              <a:latin typeface="Arial" panose="020B0604020202020204" pitchFamily="34" charset="0"/>
              <a:cs typeface="Arial" panose="020B0604020202020204" pitchFamily="34" charset="0"/>
            </a:rPr>
            <a:t>targeted</a:t>
          </a:r>
          <a:endParaRPr lang="en-GB" sz="1600" b="1" kern="1200"/>
        </a:p>
        <a:p>
          <a:pPr marL="171450" lvl="1" indent="-171450" algn="l" defTabSz="711200">
            <a:lnSpc>
              <a:spcPct val="90000"/>
            </a:lnSpc>
            <a:spcBef>
              <a:spcPct val="0"/>
            </a:spcBef>
            <a:spcAft>
              <a:spcPct val="15000"/>
            </a:spcAft>
            <a:buFontTx/>
            <a:buNone/>
          </a:pPr>
          <a:r>
            <a:rPr lang="en-GB" sz="1600" b="1" kern="1200">
              <a:latin typeface="Arial" panose="020B0604020202020204" pitchFamily="34" charset="0"/>
              <a:cs typeface="Arial" panose="020B0604020202020204" pitchFamily="34" charset="0"/>
            </a:rPr>
            <a:t>initiatives</a:t>
          </a:r>
          <a:endParaRPr lang="en-GB" sz="1600" b="1"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where gaps</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exist, with a</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focus on long</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term</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engagement</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beyond the</a:t>
          </a:r>
          <a:endParaRPr lang="en-GB" sz="1600" kern="1200"/>
        </a:p>
        <a:p>
          <a:pPr marL="171450" lvl="1" indent="-171450" algn="l" defTabSz="711200">
            <a:lnSpc>
              <a:spcPct val="90000"/>
            </a:lnSpc>
            <a:spcBef>
              <a:spcPct val="0"/>
            </a:spcBef>
            <a:spcAft>
              <a:spcPct val="15000"/>
            </a:spcAft>
            <a:buFontTx/>
            <a:buNone/>
          </a:pPr>
          <a:r>
            <a:rPr lang="en-GB" sz="1600" kern="1200">
              <a:latin typeface="Arial" panose="020B0604020202020204" pitchFamily="34" charset="0"/>
              <a:cs typeface="Arial" panose="020B0604020202020204" pitchFamily="34" charset="0"/>
            </a:rPr>
            <a:t>funding period</a:t>
          </a:r>
          <a:endParaRPr lang="en-GB" sz="1600" kern="1200"/>
        </a:p>
      </dsp:txBody>
      <dsp:txXfrm>
        <a:off x="5600976" y="548419"/>
        <a:ext cx="1636811" cy="3137449"/>
      </dsp:txXfrm>
    </dsp:sp>
    <dsp:sp modelId="{BA1A0E83-69C2-44CD-82EF-E1CBB4C82F67}">
      <dsp:nvSpPr>
        <dsp:cNvPr id="0" name=""/>
        <dsp:cNvSpPr/>
      </dsp:nvSpPr>
      <dsp:spPr>
        <a:xfrm>
          <a:off x="7466942" y="87619"/>
          <a:ext cx="1636811" cy="46080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a:t>Workforce</a:t>
          </a:r>
        </a:p>
      </dsp:txBody>
      <dsp:txXfrm>
        <a:off x="7466942" y="87619"/>
        <a:ext cx="1636811" cy="460800"/>
      </dsp:txXfrm>
    </dsp:sp>
    <dsp:sp modelId="{4FB31014-D746-4D13-8C6D-49124B6E06B3}">
      <dsp:nvSpPr>
        <dsp:cNvPr id="0" name=""/>
        <dsp:cNvSpPr/>
      </dsp:nvSpPr>
      <dsp:spPr>
        <a:xfrm>
          <a:off x="7466942" y="548419"/>
          <a:ext cx="1636811" cy="3137449"/>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Recruit, train</a:t>
          </a:r>
          <a:endParaRPr lang="en-GB" sz="1600" kern="1200"/>
        </a:p>
        <a:p>
          <a:pPr marL="171450" lvl="1" indent="-171450" algn="l" defTabSz="711200">
            <a:lnSpc>
              <a:spcPct val="90000"/>
            </a:lnSpc>
            <a:spcBef>
              <a:spcPct val="0"/>
            </a:spcBef>
            <a:spcAft>
              <a:spcPct val="15000"/>
            </a:spcAft>
            <a:buFontTx/>
            <a:buNone/>
          </a:pPr>
          <a:r>
            <a:rPr lang="en-US" sz="1600" kern="1200"/>
            <a:t>and retain</a:t>
          </a:r>
          <a:endParaRPr lang="en-GB" sz="1600" kern="1200"/>
        </a:p>
        <a:p>
          <a:pPr marL="171450" lvl="1" indent="-171450" algn="l" defTabSz="711200">
            <a:lnSpc>
              <a:spcPct val="90000"/>
            </a:lnSpc>
            <a:spcBef>
              <a:spcPct val="0"/>
            </a:spcBef>
            <a:spcAft>
              <a:spcPct val="15000"/>
            </a:spcAft>
            <a:buFontTx/>
            <a:buNone/>
          </a:pPr>
          <a:r>
            <a:rPr lang="en-US" sz="1600" kern="1200"/>
            <a:t>coaches,</a:t>
          </a:r>
          <a:endParaRPr lang="en-GB" sz="1600" kern="1200"/>
        </a:p>
        <a:p>
          <a:pPr marL="171450" lvl="1" indent="-171450" algn="l" defTabSz="711200">
            <a:lnSpc>
              <a:spcPct val="90000"/>
            </a:lnSpc>
            <a:spcBef>
              <a:spcPct val="0"/>
            </a:spcBef>
            <a:spcAft>
              <a:spcPct val="15000"/>
            </a:spcAft>
            <a:buFontTx/>
            <a:buNone/>
          </a:pPr>
          <a:r>
            <a:rPr lang="en-US" sz="1600" kern="1200"/>
            <a:t>volunteers and</a:t>
          </a:r>
          <a:endParaRPr lang="en-GB" sz="1600" kern="1200"/>
        </a:p>
        <a:p>
          <a:pPr marL="171450" lvl="1" indent="-171450" algn="l" defTabSz="711200">
            <a:lnSpc>
              <a:spcPct val="90000"/>
            </a:lnSpc>
            <a:spcBef>
              <a:spcPct val="0"/>
            </a:spcBef>
            <a:spcAft>
              <a:spcPct val="15000"/>
            </a:spcAft>
            <a:buFontTx/>
            <a:buNone/>
          </a:pPr>
          <a:r>
            <a:rPr lang="en-US" sz="1600" kern="1200"/>
            <a:t>leaders to </a:t>
          </a:r>
          <a:r>
            <a:rPr lang="en-US" sz="1600" b="1" kern="1200"/>
            <a:t>grow</a:t>
          </a:r>
          <a:endParaRPr lang="en-GB" sz="1600" b="1" kern="1200"/>
        </a:p>
        <a:p>
          <a:pPr marL="171450" lvl="1" indent="-171450" algn="l" defTabSz="711200">
            <a:lnSpc>
              <a:spcPct val="90000"/>
            </a:lnSpc>
            <a:spcBef>
              <a:spcPct val="0"/>
            </a:spcBef>
            <a:spcAft>
              <a:spcPct val="15000"/>
            </a:spcAft>
            <a:buFontTx/>
            <a:buNone/>
          </a:pPr>
          <a:r>
            <a:rPr lang="en-US" sz="1600" b="1" kern="1200"/>
            <a:t>local</a:t>
          </a:r>
          <a:endParaRPr lang="en-GB" sz="1600" b="1" kern="1200"/>
        </a:p>
        <a:p>
          <a:pPr marL="171450" lvl="1" indent="-171450" algn="l" defTabSz="711200">
            <a:lnSpc>
              <a:spcPct val="90000"/>
            </a:lnSpc>
            <a:spcBef>
              <a:spcPct val="0"/>
            </a:spcBef>
            <a:spcAft>
              <a:spcPct val="15000"/>
            </a:spcAft>
            <a:buFontTx/>
            <a:buNone/>
          </a:pPr>
          <a:r>
            <a:rPr lang="en-US" sz="1600" b="1" kern="1200"/>
            <a:t>workforce</a:t>
          </a:r>
          <a:endParaRPr lang="en-GB" sz="1600" b="1" kern="1200"/>
        </a:p>
        <a:p>
          <a:pPr marL="171450" lvl="1" indent="-171450" algn="l" defTabSz="711200">
            <a:lnSpc>
              <a:spcPct val="90000"/>
            </a:lnSpc>
            <a:spcBef>
              <a:spcPct val="0"/>
            </a:spcBef>
            <a:spcAft>
              <a:spcPct val="15000"/>
            </a:spcAft>
            <a:buFontTx/>
            <a:buNone/>
          </a:pPr>
          <a:r>
            <a:rPr lang="en-US" sz="1600" b="1" kern="1200"/>
            <a:t>capacity </a:t>
          </a:r>
          <a:endParaRPr lang="en-GB" sz="1600" b="1" kern="1200"/>
        </a:p>
      </dsp:txBody>
      <dsp:txXfrm>
        <a:off x="7466942" y="548419"/>
        <a:ext cx="1636811" cy="3137449"/>
      </dsp:txXfrm>
    </dsp:sp>
    <dsp:sp modelId="{08AEE13D-5F70-456C-BC20-AAB7548608B5}">
      <dsp:nvSpPr>
        <dsp:cNvPr id="0" name=""/>
        <dsp:cNvSpPr/>
      </dsp:nvSpPr>
      <dsp:spPr>
        <a:xfrm>
          <a:off x="9332907" y="87619"/>
          <a:ext cx="1636811" cy="46080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a:t>Profile</a:t>
          </a:r>
        </a:p>
      </dsp:txBody>
      <dsp:txXfrm>
        <a:off x="9332907" y="87619"/>
        <a:ext cx="1636811" cy="460800"/>
      </dsp:txXfrm>
    </dsp:sp>
    <dsp:sp modelId="{1681D86B-0907-4875-A51C-F70100F49C2C}">
      <dsp:nvSpPr>
        <dsp:cNvPr id="0" name=""/>
        <dsp:cNvSpPr/>
      </dsp:nvSpPr>
      <dsp:spPr>
        <a:xfrm>
          <a:off x="9332907" y="548419"/>
          <a:ext cx="1636811" cy="3137449"/>
        </a:xfrm>
        <a:prstGeom prst="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Contribute to</a:t>
          </a:r>
          <a:endParaRPr lang="en-GB" sz="1600" kern="1200"/>
        </a:p>
        <a:p>
          <a:pPr marL="171450" lvl="1" indent="-171450" algn="l" defTabSz="711200">
            <a:lnSpc>
              <a:spcPct val="90000"/>
            </a:lnSpc>
            <a:spcBef>
              <a:spcPct val="0"/>
            </a:spcBef>
            <a:spcAft>
              <a:spcPct val="15000"/>
            </a:spcAft>
            <a:buFontTx/>
            <a:buNone/>
          </a:pPr>
          <a:r>
            <a:rPr lang="en-US" sz="1600" b="1" kern="1200"/>
            <a:t>raising the</a:t>
          </a:r>
          <a:endParaRPr lang="en-GB" sz="1600" b="1" kern="1200"/>
        </a:p>
        <a:p>
          <a:pPr marL="171450" lvl="1" indent="-171450" algn="l" defTabSz="711200">
            <a:lnSpc>
              <a:spcPct val="90000"/>
            </a:lnSpc>
            <a:spcBef>
              <a:spcPct val="0"/>
            </a:spcBef>
            <a:spcAft>
              <a:spcPct val="15000"/>
            </a:spcAft>
            <a:buFontTx/>
            <a:buNone/>
          </a:pPr>
          <a:r>
            <a:rPr lang="en-US" sz="1600" b="1" kern="1200"/>
            <a:t>profile of sport</a:t>
          </a:r>
          <a:endParaRPr lang="en-GB" sz="1600" b="1" kern="1200"/>
        </a:p>
        <a:p>
          <a:pPr marL="171450" lvl="1" indent="-171450" algn="l" defTabSz="711200">
            <a:lnSpc>
              <a:spcPct val="90000"/>
            </a:lnSpc>
            <a:spcBef>
              <a:spcPct val="0"/>
            </a:spcBef>
            <a:spcAft>
              <a:spcPct val="15000"/>
            </a:spcAft>
            <a:buFontTx/>
            <a:buNone/>
          </a:pPr>
          <a:r>
            <a:rPr lang="en-US" sz="1600" kern="1200"/>
            <a:t> </a:t>
          </a:r>
          <a:endParaRPr lang="en-GB" sz="1600" kern="1200"/>
        </a:p>
      </dsp:txBody>
      <dsp:txXfrm>
        <a:off x="9332907" y="548419"/>
        <a:ext cx="1636811" cy="3137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2B4F0-5977-46DB-90D9-99B6164BF464}">
      <dsp:nvSpPr>
        <dsp:cNvPr id="0" name=""/>
        <dsp:cNvSpPr/>
      </dsp:nvSpPr>
      <dsp:spPr>
        <a:xfrm>
          <a:off x="0" y="3"/>
          <a:ext cx="10959006" cy="68600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2B2BF5-4377-4908-A2EB-375B9C03C8E0}">
      <dsp:nvSpPr>
        <dsp:cNvPr id="0" name=""/>
        <dsp:cNvSpPr/>
      </dsp:nvSpPr>
      <dsp:spPr>
        <a:xfrm>
          <a:off x="207516" y="157572"/>
          <a:ext cx="377303" cy="3773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E4A40E-4D50-4F7F-A2CC-4A48144047F3}">
      <dsp:nvSpPr>
        <dsp:cNvPr id="0" name=""/>
        <dsp:cNvSpPr/>
      </dsp:nvSpPr>
      <dsp:spPr>
        <a:xfrm>
          <a:off x="792337" y="3220"/>
          <a:ext cx="10166668" cy="686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02" tIns="72602" rIns="72602" bIns="72602" numCol="1" spcCol="1270" anchor="ctr" anchorCtr="0">
          <a:noAutofit/>
        </a:bodyPr>
        <a:lstStyle/>
        <a:p>
          <a:pPr marL="0" lvl="0" indent="0" algn="l" defTabSz="844550">
            <a:lnSpc>
              <a:spcPct val="100000"/>
            </a:lnSpc>
            <a:spcBef>
              <a:spcPct val="0"/>
            </a:spcBef>
            <a:spcAft>
              <a:spcPct val="35000"/>
            </a:spcAft>
            <a:buNone/>
          </a:pPr>
          <a:r>
            <a:rPr lang="en-GB" sz="1900" b="1" kern="1200"/>
            <a:t>Communications </a:t>
          </a:r>
          <a:r>
            <a:rPr lang="en-GB" sz="1900" b="0" kern="1200"/>
            <a:t>to local partners on funding allocations - March   </a:t>
          </a:r>
          <a:endParaRPr lang="en-US" sz="1900" b="0" kern="1200"/>
        </a:p>
      </dsp:txBody>
      <dsp:txXfrm>
        <a:off x="792337" y="3220"/>
        <a:ext cx="10166668" cy="686006"/>
      </dsp:txXfrm>
    </dsp:sp>
    <dsp:sp modelId="{95A365C7-C56D-4492-998A-DFBF5F64D93A}">
      <dsp:nvSpPr>
        <dsp:cNvPr id="0" name=""/>
        <dsp:cNvSpPr/>
      </dsp:nvSpPr>
      <dsp:spPr>
        <a:xfrm>
          <a:off x="0" y="860728"/>
          <a:ext cx="10959006" cy="68600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AD00B6-4139-4992-95FE-5F854C3B1357}">
      <dsp:nvSpPr>
        <dsp:cNvPr id="0" name=""/>
        <dsp:cNvSpPr/>
      </dsp:nvSpPr>
      <dsp:spPr>
        <a:xfrm>
          <a:off x="207516" y="1015079"/>
          <a:ext cx="377303" cy="3773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7CC773-F2A2-41E7-994D-81DB1B2AC377}">
      <dsp:nvSpPr>
        <dsp:cNvPr id="0" name=""/>
        <dsp:cNvSpPr/>
      </dsp:nvSpPr>
      <dsp:spPr>
        <a:xfrm>
          <a:off x="792337" y="860728"/>
          <a:ext cx="10166668" cy="686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02" tIns="72602" rIns="72602" bIns="72602" numCol="1" spcCol="1270" anchor="ctr" anchorCtr="0">
          <a:noAutofit/>
        </a:bodyPr>
        <a:lstStyle/>
        <a:p>
          <a:pPr marL="0" lvl="0" indent="0" algn="l" defTabSz="844550">
            <a:lnSpc>
              <a:spcPct val="100000"/>
            </a:lnSpc>
            <a:spcBef>
              <a:spcPct val="0"/>
            </a:spcBef>
            <a:spcAft>
              <a:spcPct val="35000"/>
            </a:spcAft>
            <a:buNone/>
          </a:pPr>
          <a:r>
            <a:rPr lang="en-US" sz="1900" b="1" kern="1200"/>
            <a:t>Communications</a:t>
          </a:r>
          <a:r>
            <a:rPr lang="en-US" sz="1900" b="0" kern="1200"/>
            <a:t> to national partners on process and timelines (application based) </a:t>
          </a:r>
        </a:p>
      </dsp:txBody>
      <dsp:txXfrm>
        <a:off x="792337" y="860728"/>
        <a:ext cx="10166668" cy="686006"/>
      </dsp:txXfrm>
    </dsp:sp>
    <dsp:sp modelId="{C3459BF1-54C7-4884-9190-82B1413AC3EE}">
      <dsp:nvSpPr>
        <dsp:cNvPr id="0" name=""/>
        <dsp:cNvSpPr/>
      </dsp:nvSpPr>
      <dsp:spPr>
        <a:xfrm>
          <a:off x="0" y="1718235"/>
          <a:ext cx="10959006" cy="68600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63FA89-27BB-4AD6-A5F9-F282EF54BD93}">
      <dsp:nvSpPr>
        <dsp:cNvPr id="0" name=""/>
        <dsp:cNvSpPr/>
      </dsp:nvSpPr>
      <dsp:spPr>
        <a:xfrm>
          <a:off x="207516" y="1872587"/>
          <a:ext cx="377303" cy="3773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8AD8D-AB5F-49AB-8CA9-C0C5AD7B040D}">
      <dsp:nvSpPr>
        <dsp:cNvPr id="0" name=""/>
        <dsp:cNvSpPr/>
      </dsp:nvSpPr>
      <dsp:spPr>
        <a:xfrm>
          <a:off x="792337" y="1718235"/>
          <a:ext cx="10166668" cy="686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02" tIns="72602" rIns="72602" bIns="72602" numCol="1" spcCol="1270" anchor="ctr" anchorCtr="0">
          <a:noAutofit/>
        </a:bodyPr>
        <a:lstStyle/>
        <a:p>
          <a:pPr marL="0" lvl="0" indent="0" algn="l" defTabSz="844550">
            <a:lnSpc>
              <a:spcPct val="100000"/>
            </a:lnSpc>
            <a:spcBef>
              <a:spcPct val="0"/>
            </a:spcBef>
            <a:spcAft>
              <a:spcPct val="35000"/>
            </a:spcAft>
            <a:buNone/>
          </a:pPr>
          <a:r>
            <a:rPr lang="en-GB" sz="1900" b="1" kern="1200"/>
            <a:t>Planning / workforce phase </a:t>
          </a:r>
          <a:r>
            <a:rPr lang="en-GB" sz="1900" b="0" kern="1200"/>
            <a:t>April to June for delivery from June to March 2027</a:t>
          </a:r>
          <a:endParaRPr lang="en-US" sz="1900" b="0" kern="1200"/>
        </a:p>
      </dsp:txBody>
      <dsp:txXfrm>
        <a:off x="792337" y="1718235"/>
        <a:ext cx="10166668" cy="686006"/>
      </dsp:txXfrm>
    </dsp:sp>
    <dsp:sp modelId="{D785B154-E291-430D-9882-B2964933C4A2}">
      <dsp:nvSpPr>
        <dsp:cNvPr id="0" name=""/>
        <dsp:cNvSpPr/>
      </dsp:nvSpPr>
      <dsp:spPr>
        <a:xfrm>
          <a:off x="0" y="2575743"/>
          <a:ext cx="10959006" cy="68600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28F77A-7BC3-4925-933B-BCF2E76DF0E3}">
      <dsp:nvSpPr>
        <dsp:cNvPr id="0" name=""/>
        <dsp:cNvSpPr/>
      </dsp:nvSpPr>
      <dsp:spPr>
        <a:xfrm>
          <a:off x="207516" y="2730094"/>
          <a:ext cx="377303" cy="3773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B014FC-837E-43B5-83E6-44DE5E1D6F59}">
      <dsp:nvSpPr>
        <dsp:cNvPr id="0" name=""/>
        <dsp:cNvSpPr/>
      </dsp:nvSpPr>
      <dsp:spPr>
        <a:xfrm>
          <a:off x="792337" y="2575743"/>
          <a:ext cx="10166668" cy="686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02" tIns="72602" rIns="72602" bIns="72602" numCol="1" spcCol="1270" anchor="ctr" anchorCtr="0">
          <a:noAutofit/>
        </a:bodyPr>
        <a:lstStyle/>
        <a:p>
          <a:pPr marL="0" lvl="0" indent="0" algn="l" defTabSz="844550">
            <a:lnSpc>
              <a:spcPct val="100000"/>
            </a:lnSpc>
            <a:spcBef>
              <a:spcPct val="0"/>
            </a:spcBef>
            <a:spcAft>
              <a:spcPct val="35000"/>
            </a:spcAft>
            <a:buNone/>
          </a:pPr>
          <a:r>
            <a:rPr lang="en-GB" sz="1900" b="1" kern="1200"/>
            <a:t>Delivery and monitoring </a:t>
          </a:r>
          <a:r>
            <a:rPr lang="en-GB" sz="1900" b="0" kern="1200"/>
            <a:t>May / June onwards</a:t>
          </a:r>
          <a:endParaRPr lang="en-US" sz="1900" b="0" kern="1200"/>
        </a:p>
      </dsp:txBody>
      <dsp:txXfrm>
        <a:off x="792337" y="2575743"/>
        <a:ext cx="10166668" cy="686006"/>
      </dsp:txXfrm>
    </dsp:sp>
    <dsp:sp modelId="{D9AE8D0E-CE33-4871-9F83-9BBD8E9BA3D7}">
      <dsp:nvSpPr>
        <dsp:cNvPr id="0" name=""/>
        <dsp:cNvSpPr/>
      </dsp:nvSpPr>
      <dsp:spPr>
        <a:xfrm>
          <a:off x="0" y="3433251"/>
          <a:ext cx="10959006" cy="68600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366582-DD21-432D-9EE8-CD1F023D4AC2}">
      <dsp:nvSpPr>
        <dsp:cNvPr id="0" name=""/>
        <dsp:cNvSpPr/>
      </dsp:nvSpPr>
      <dsp:spPr>
        <a:xfrm>
          <a:off x="207516" y="3587602"/>
          <a:ext cx="377303" cy="3773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DDB7F-5CC1-45DB-8199-68DDA14A750D}">
      <dsp:nvSpPr>
        <dsp:cNvPr id="0" name=""/>
        <dsp:cNvSpPr/>
      </dsp:nvSpPr>
      <dsp:spPr>
        <a:xfrm>
          <a:off x="792337" y="3433251"/>
          <a:ext cx="10166668" cy="686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602" tIns="72602" rIns="72602" bIns="72602" numCol="1" spcCol="1270" anchor="ctr" anchorCtr="0">
          <a:noAutofit/>
        </a:bodyPr>
        <a:lstStyle/>
        <a:p>
          <a:pPr marL="0" lvl="0" indent="0" algn="l" defTabSz="844550">
            <a:lnSpc>
              <a:spcPct val="100000"/>
            </a:lnSpc>
            <a:spcBef>
              <a:spcPct val="0"/>
            </a:spcBef>
            <a:spcAft>
              <a:spcPct val="35000"/>
            </a:spcAft>
            <a:buNone/>
          </a:pPr>
          <a:r>
            <a:rPr lang="en-GB" sz="1900" b="1" kern="1200"/>
            <a:t>Externally commissioned evaluation </a:t>
          </a:r>
          <a:r>
            <a:rPr lang="en-GB" sz="1900" b="0" kern="1200"/>
            <a:t>TBC</a:t>
          </a:r>
          <a:endParaRPr lang="en-US" sz="1900" kern="1200"/>
        </a:p>
      </dsp:txBody>
      <dsp:txXfrm>
        <a:off x="792337" y="3433251"/>
        <a:ext cx="10166668" cy="6860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59BF1-54C7-4884-9190-82B1413AC3EE}">
      <dsp:nvSpPr>
        <dsp:cNvPr id="0" name=""/>
        <dsp:cNvSpPr/>
      </dsp:nvSpPr>
      <dsp:spPr>
        <a:xfrm>
          <a:off x="0" y="1710"/>
          <a:ext cx="10959006" cy="86716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63FA89-27BB-4AD6-A5F9-F282EF54BD93}">
      <dsp:nvSpPr>
        <dsp:cNvPr id="0" name=""/>
        <dsp:cNvSpPr/>
      </dsp:nvSpPr>
      <dsp:spPr>
        <a:xfrm>
          <a:off x="262318" y="196824"/>
          <a:ext cx="476943" cy="4769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8AD8D-AB5F-49AB-8CA9-C0C5AD7B040D}">
      <dsp:nvSpPr>
        <dsp:cNvPr id="0" name=""/>
        <dsp:cNvSpPr/>
      </dsp:nvSpPr>
      <dsp:spPr>
        <a:xfrm>
          <a:off x="1001580" y="1710"/>
          <a:ext cx="9957425" cy="86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75" tIns="91775" rIns="91775" bIns="91775" numCol="1" spcCol="1270" anchor="ctr" anchorCtr="0">
          <a:noAutofit/>
        </a:bodyPr>
        <a:lstStyle/>
        <a:p>
          <a:pPr marL="0" lvl="0" indent="0" algn="l" defTabSz="977900">
            <a:lnSpc>
              <a:spcPct val="100000"/>
            </a:lnSpc>
            <a:spcBef>
              <a:spcPct val="0"/>
            </a:spcBef>
            <a:spcAft>
              <a:spcPct val="35000"/>
            </a:spcAft>
            <a:buNone/>
          </a:pPr>
          <a:r>
            <a:rPr lang="en-US" sz="2200" b="1" kern="1200"/>
            <a:t>Drop-in session</a:t>
          </a:r>
          <a:r>
            <a:rPr lang="en-US" sz="2200" b="1" kern="1200">
              <a:latin typeface="Arial"/>
            </a:rPr>
            <a:t> </a:t>
          </a:r>
          <a:r>
            <a:rPr lang="en-US" sz="2200" b="1" kern="1200" baseline="0">
              <a:latin typeface="Arial"/>
            </a:rPr>
            <a:t>25th</a:t>
          </a:r>
          <a:r>
            <a:rPr lang="en-US" sz="2200" b="1" kern="1200" baseline="0"/>
            <a:t> </a:t>
          </a:r>
          <a:r>
            <a:rPr lang="en-US" sz="2200" b="1" kern="1200" baseline="0">
              <a:latin typeface="Arial"/>
            </a:rPr>
            <a:t>March </a:t>
          </a:r>
          <a:r>
            <a:rPr lang="en-US" sz="2200" b="1" kern="1200" baseline="30000">
              <a:latin typeface="Arial"/>
            </a:rPr>
            <a:t> </a:t>
          </a:r>
          <a:endParaRPr lang="en-US" sz="2200" b="1" kern="1200"/>
        </a:p>
      </dsp:txBody>
      <dsp:txXfrm>
        <a:off x="1001580" y="1710"/>
        <a:ext cx="9957425" cy="867169"/>
      </dsp:txXfrm>
    </dsp:sp>
    <dsp:sp modelId="{D785B154-E291-430D-9882-B2964933C4A2}">
      <dsp:nvSpPr>
        <dsp:cNvPr id="0" name=""/>
        <dsp:cNvSpPr/>
      </dsp:nvSpPr>
      <dsp:spPr>
        <a:xfrm>
          <a:off x="0" y="1085673"/>
          <a:ext cx="10959006" cy="86716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28F77A-7BC3-4925-933B-BCF2E76DF0E3}">
      <dsp:nvSpPr>
        <dsp:cNvPr id="0" name=""/>
        <dsp:cNvSpPr/>
      </dsp:nvSpPr>
      <dsp:spPr>
        <a:xfrm>
          <a:off x="262318" y="1280786"/>
          <a:ext cx="476943" cy="4769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B014FC-837E-43B5-83E6-44DE5E1D6F59}">
      <dsp:nvSpPr>
        <dsp:cNvPr id="0" name=""/>
        <dsp:cNvSpPr/>
      </dsp:nvSpPr>
      <dsp:spPr>
        <a:xfrm>
          <a:off x="1001580" y="1085673"/>
          <a:ext cx="9957425" cy="86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75" tIns="91775" rIns="91775" bIns="91775" numCol="1" spcCol="1270" anchor="ctr" anchorCtr="0">
          <a:noAutofit/>
        </a:bodyPr>
        <a:lstStyle/>
        <a:p>
          <a:pPr marL="0" lvl="0" indent="0" algn="l" defTabSz="977900">
            <a:lnSpc>
              <a:spcPct val="100000"/>
            </a:lnSpc>
            <a:spcBef>
              <a:spcPct val="0"/>
            </a:spcBef>
            <a:spcAft>
              <a:spcPct val="35000"/>
            </a:spcAft>
            <a:buNone/>
          </a:pPr>
          <a:r>
            <a:rPr lang="en-US" sz="2200" b="1" kern="1200" dirty="0"/>
            <a:t>Rolling applications invited up until </a:t>
          </a:r>
          <a:r>
            <a:rPr lang="en-US" sz="2200" b="1" kern="1200">
              <a:latin typeface="Arial"/>
            </a:rPr>
            <a:t>1</a:t>
          </a:r>
          <a:r>
            <a:rPr lang="en-US" sz="2200" b="1" kern="1200" baseline="30000">
              <a:latin typeface="Arial"/>
            </a:rPr>
            <a:t>st</a:t>
          </a:r>
          <a:r>
            <a:rPr lang="en-US" sz="2200" b="1" kern="1200">
              <a:latin typeface="Arial"/>
            </a:rPr>
            <a:t> May</a:t>
          </a:r>
          <a:endParaRPr lang="en-US" sz="2200" b="1" kern="1200" baseline="30000" dirty="0"/>
        </a:p>
      </dsp:txBody>
      <dsp:txXfrm>
        <a:off x="1001580" y="1085673"/>
        <a:ext cx="9957425" cy="867169"/>
      </dsp:txXfrm>
    </dsp:sp>
    <dsp:sp modelId="{D9AE8D0E-CE33-4871-9F83-9BBD8E9BA3D7}">
      <dsp:nvSpPr>
        <dsp:cNvPr id="0" name=""/>
        <dsp:cNvSpPr/>
      </dsp:nvSpPr>
      <dsp:spPr>
        <a:xfrm>
          <a:off x="0" y="2169635"/>
          <a:ext cx="10959006" cy="86716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366582-DD21-432D-9EE8-CD1F023D4AC2}">
      <dsp:nvSpPr>
        <dsp:cNvPr id="0" name=""/>
        <dsp:cNvSpPr/>
      </dsp:nvSpPr>
      <dsp:spPr>
        <a:xfrm>
          <a:off x="262318" y="2364748"/>
          <a:ext cx="476943" cy="4769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DDB7F-5CC1-45DB-8199-68DDA14A750D}">
      <dsp:nvSpPr>
        <dsp:cNvPr id="0" name=""/>
        <dsp:cNvSpPr/>
      </dsp:nvSpPr>
      <dsp:spPr>
        <a:xfrm>
          <a:off x="1001580" y="2169635"/>
          <a:ext cx="9957425" cy="86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75" tIns="91775" rIns="91775" bIns="91775" numCol="1" spcCol="1270" anchor="ctr" anchorCtr="0">
          <a:noAutofit/>
        </a:bodyPr>
        <a:lstStyle/>
        <a:p>
          <a:pPr marL="0" lvl="0" indent="0" algn="l" defTabSz="977900">
            <a:lnSpc>
              <a:spcPct val="100000"/>
            </a:lnSpc>
            <a:spcBef>
              <a:spcPct val="0"/>
            </a:spcBef>
            <a:spcAft>
              <a:spcPct val="35000"/>
            </a:spcAft>
            <a:buNone/>
          </a:pPr>
          <a:r>
            <a:rPr lang="en-GB" sz="2200" b="1" kern="1200"/>
            <a:t>Decisions on applications</a:t>
          </a:r>
          <a:r>
            <a:rPr lang="en-GB" sz="2200" b="1" kern="1200">
              <a:latin typeface="Arial"/>
            </a:rPr>
            <a:t> by 8th May</a:t>
          </a:r>
          <a:r>
            <a:rPr lang="en-GB" sz="2200" b="1" kern="1200"/>
            <a:t> </a:t>
          </a:r>
          <a:endParaRPr lang="en-US" sz="2200" b="1" kern="1200"/>
        </a:p>
      </dsp:txBody>
      <dsp:txXfrm>
        <a:off x="1001580" y="2169635"/>
        <a:ext cx="9957425" cy="867169"/>
      </dsp:txXfrm>
    </dsp:sp>
    <dsp:sp modelId="{29237A92-8B9D-4D7E-9E49-F85F6BA81425}">
      <dsp:nvSpPr>
        <dsp:cNvPr id="0" name=""/>
        <dsp:cNvSpPr/>
      </dsp:nvSpPr>
      <dsp:spPr>
        <a:xfrm>
          <a:off x="0" y="3253597"/>
          <a:ext cx="10959006" cy="86716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FC425-597E-444A-8557-80F6A8D229AE}">
      <dsp:nvSpPr>
        <dsp:cNvPr id="0" name=""/>
        <dsp:cNvSpPr/>
      </dsp:nvSpPr>
      <dsp:spPr>
        <a:xfrm>
          <a:off x="262318" y="3448710"/>
          <a:ext cx="476943" cy="47694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4341DE-47C1-4912-91B5-C7570936DE72}">
      <dsp:nvSpPr>
        <dsp:cNvPr id="0" name=""/>
        <dsp:cNvSpPr/>
      </dsp:nvSpPr>
      <dsp:spPr>
        <a:xfrm>
          <a:off x="1001580" y="3253597"/>
          <a:ext cx="9957425" cy="86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775" tIns="91775" rIns="91775" bIns="91775" numCol="1" spcCol="1270" anchor="ctr" anchorCtr="0">
          <a:noAutofit/>
        </a:bodyPr>
        <a:lstStyle/>
        <a:p>
          <a:pPr marL="0" lvl="0" indent="0" algn="l" defTabSz="977900">
            <a:lnSpc>
              <a:spcPct val="100000"/>
            </a:lnSpc>
            <a:spcBef>
              <a:spcPct val="0"/>
            </a:spcBef>
            <a:spcAft>
              <a:spcPct val="35000"/>
            </a:spcAft>
            <a:buNone/>
          </a:pPr>
          <a:endParaRPr lang="en-GB" sz="2200" kern="1200"/>
        </a:p>
      </dsp:txBody>
      <dsp:txXfrm>
        <a:off x="1001580" y="3253597"/>
        <a:ext cx="9957425" cy="8671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8C703-AEC0-458D-9899-7898BCFAACA9}">
      <dsp:nvSpPr>
        <dsp:cNvPr id="0" name=""/>
        <dsp:cNvSpPr/>
      </dsp:nvSpPr>
      <dsp:spPr>
        <a:xfrm>
          <a:off x="3657273" y="361688"/>
          <a:ext cx="4980622" cy="4980622"/>
        </a:xfrm>
        <a:prstGeom prst="pie">
          <a:avLst>
            <a:gd name="adj1" fmla="val 16200000"/>
            <a:gd name="adj2" fmla="val 19285716"/>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GB" sz="1300" b="1" kern="1200"/>
        </a:p>
        <a:p>
          <a:pPr marL="0" lvl="0" indent="0" algn="ctr" defTabSz="577850">
            <a:lnSpc>
              <a:spcPct val="90000"/>
            </a:lnSpc>
            <a:spcBef>
              <a:spcPct val="0"/>
            </a:spcBef>
            <a:spcAft>
              <a:spcPct val="35000"/>
            </a:spcAft>
            <a:buNone/>
          </a:pPr>
          <a:r>
            <a:rPr lang="en-GB" sz="1300" b="1" kern="1200"/>
            <a:t>Effective partnerships </a:t>
          </a:r>
          <a:r>
            <a:rPr lang="en-GB" sz="1300" b="0" kern="1200"/>
            <a:t>e.g. local, national, third sector, tertiary education</a:t>
          </a:r>
          <a:r>
            <a:rPr lang="en-GB" sz="1300" b="1" kern="1200"/>
            <a:t>.</a:t>
          </a:r>
        </a:p>
      </dsp:txBody>
      <dsp:txXfrm>
        <a:off x="6273879" y="824174"/>
        <a:ext cx="1185862" cy="948690"/>
      </dsp:txXfrm>
    </dsp:sp>
    <dsp:sp modelId="{A3601542-FD9F-4D87-80E1-CB5D1C9B2647}">
      <dsp:nvSpPr>
        <dsp:cNvPr id="0" name=""/>
        <dsp:cNvSpPr/>
      </dsp:nvSpPr>
      <dsp:spPr>
        <a:xfrm>
          <a:off x="3721310" y="441733"/>
          <a:ext cx="4980622" cy="4980622"/>
        </a:xfrm>
        <a:prstGeom prst="pie">
          <a:avLst>
            <a:gd name="adj1" fmla="val 19285716"/>
            <a:gd name="adj2" fmla="val 771428"/>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Co-creation</a:t>
          </a:r>
          <a:r>
            <a:rPr lang="en-GB" sz="1400" b="0" kern="1200"/>
            <a:t> of approach  </a:t>
          </a:r>
        </a:p>
      </dsp:txBody>
      <dsp:txXfrm>
        <a:off x="7103983" y="2247209"/>
        <a:ext cx="1363741" cy="830103"/>
      </dsp:txXfrm>
    </dsp:sp>
    <dsp:sp modelId="{7E1ABBAC-4DCF-43A1-8F28-CAB6D953BD8C}">
      <dsp:nvSpPr>
        <dsp:cNvPr id="0" name=""/>
        <dsp:cNvSpPr/>
      </dsp:nvSpPr>
      <dsp:spPr>
        <a:xfrm>
          <a:off x="3698185" y="542532"/>
          <a:ext cx="4980622" cy="4980622"/>
        </a:xfrm>
        <a:prstGeom prst="pie">
          <a:avLst>
            <a:gd name="adj1" fmla="val 771428"/>
            <a:gd name="adj2" fmla="val 3857143"/>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t>Build on existing services, assets and knowledge of what works</a:t>
          </a:r>
        </a:p>
      </dsp:txBody>
      <dsp:txXfrm>
        <a:off x="6896457" y="3492365"/>
        <a:ext cx="1185862" cy="919043"/>
      </dsp:txXfrm>
    </dsp:sp>
    <dsp:sp modelId="{FB5DB5CA-DBDB-419C-89CA-97A55237B974}">
      <dsp:nvSpPr>
        <dsp:cNvPr id="0" name=""/>
        <dsp:cNvSpPr/>
      </dsp:nvSpPr>
      <dsp:spPr>
        <a:xfrm>
          <a:off x="3605688" y="587001"/>
          <a:ext cx="4980622" cy="4980622"/>
        </a:xfrm>
        <a:prstGeom prst="pie">
          <a:avLst>
            <a:gd name="adj1" fmla="val 3857226"/>
            <a:gd name="adj2" fmla="val 6942858"/>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t>Integration of wider services/non- traditional groups</a:t>
          </a:r>
        </a:p>
        <a:p>
          <a:pPr marL="0" lvl="0" indent="0" algn="ctr" defTabSz="577850">
            <a:lnSpc>
              <a:spcPct val="90000"/>
            </a:lnSpc>
            <a:spcBef>
              <a:spcPct val="0"/>
            </a:spcBef>
            <a:spcAft>
              <a:spcPct val="35000"/>
            </a:spcAft>
            <a:buNone/>
          </a:pPr>
          <a:endParaRPr lang="en-GB" sz="1300" b="1" kern="1200"/>
        </a:p>
        <a:p>
          <a:pPr marL="0" lvl="0" indent="0" algn="ctr" defTabSz="577850">
            <a:lnSpc>
              <a:spcPct val="90000"/>
            </a:lnSpc>
            <a:spcBef>
              <a:spcPct val="0"/>
            </a:spcBef>
            <a:spcAft>
              <a:spcPct val="35000"/>
            </a:spcAft>
            <a:buNone/>
          </a:pPr>
          <a:endParaRPr lang="en-GB" sz="1300" b="1" kern="1200"/>
        </a:p>
      </dsp:txBody>
      <dsp:txXfrm>
        <a:off x="5517891" y="4500348"/>
        <a:ext cx="1156216" cy="830103"/>
      </dsp:txXfrm>
    </dsp:sp>
    <dsp:sp modelId="{E8AD4D34-43F8-4E53-9E27-FC0647BD99B1}">
      <dsp:nvSpPr>
        <dsp:cNvPr id="0" name=""/>
        <dsp:cNvSpPr/>
      </dsp:nvSpPr>
      <dsp:spPr>
        <a:xfrm>
          <a:off x="3513191" y="542532"/>
          <a:ext cx="4980622" cy="4980622"/>
        </a:xfrm>
        <a:prstGeom prst="pie">
          <a:avLst>
            <a:gd name="adj1" fmla="val 6942858"/>
            <a:gd name="adj2" fmla="val 10028574"/>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0" kern="1200"/>
            <a:t>Build on </a:t>
          </a:r>
          <a:r>
            <a:rPr lang="en-GB" sz="1400" b="1" kern="1200"/>
            <a:t>trusted relationships</a:t>
          </a:r>
        </a:p>
      </dsp:txBody>
      <dsp:txXfrm>
        <a:off x="4109680" y="3492365"/>
        <a:ext cx="1185862" cy="919043"/>
      </dsp:txXfrm>
    </dsp:sp>
    <dsp:sp modelId="{534E8914-498A-420B-9D3B-8F1AB2B15E77}">
      <dsp:nvSpPr>
        <dsp:cNvPr id="0" name=""/>
        <dsp:cNvSpPr/>
      </dsp:nvSpPr>
      <dsp:spPr>
        <a:xfrm>
          <a:off x="3490066" y="441733"/>
          <a:ext cx="4980622" cy="4980622"/>
        </a:xfrm>
        <a:prstGeom prst="pie">
          <a:avLst>
            <a:gd name="adj1" fmla="val 10028574"/>
            <a:gd name="adj2" fmla="val 13114284"/>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Partnerships with SGB’s and clubs </a:t>
          </a:r>
          <a:r>
            <a:rPr lang="en-GB" sz="1400" kern="1200"/>
            <a:t>to help clubs support transition</a:t>
          </a:r>
        </a:p>
      </dsp:txBody>
      <dsp:txXfrm>
        <a:off x="3724274" y="2247209"/>
        <a:ext cx="1363741" cy="830103"/>
      </dsp:txXfrm>
    </dsp:sp>
    <dsp:sp modelId="{B679F88F-5C57-44EE-8510-0041E37C57FE}">
      <dsp:nvSpPr>
        <dsp:cNvPr id="0" name=""/>
        <dsp:cNvSpPr/>
      </dsp:nvSpPr>
      <dsp:spPr>
        <a:xfrm>
          <a:off x="3554103" y="361688"/>
          <a:ext cx="4980622" cy="4980622"/>
        </a:xfrm>
        <a:prstGeom prst="pie">
          <a:avLst>
            <a:gd name="adj1" fmla="val 13114284"/>
            <a:gd name="adj2" fmla="val 1620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GB" sz="1400" b="1" kern="1200">
            <a:latin typeface="+mj-lt"/>
          </a:endParaRPr>
        </a:p>
        <a:p>
          <a:pPr marL="0" lvl="0" indent="0" algn="ctr" defTabSz="622300">
            <a:lnSpc>
              <a:spcPct val="90000"/>
            </a:lnSpc>
            <a:spcBef>
              <a:spcPct val="0"/>
            </a:spcBef>
            <a:spcAft>
              <a:spcPct val="35000"/>
            </a:spcAft>
            <a:buNone/>
          </a:pPr>
          <a:r>
            <a:rPr lang="en-GB" sz="1400" b="1" kern="1200">
              <a:latin typeface="+mj-lt"/>
            </a:rPr>
            <a:t>Strengthen delivery of priorities and outcomes locally</a:t>
          </a:r>
        </a:p>
      </dsp:txBody>
      <dsp:txXfrm>
        <a:off x="4732258" y="824174"/>
        <a:ext cx="1185862" cy="948690"/>
      </dsp:txXfrm>
    </dsp:sp>
    <dsp:sp modelId="{49E2B489-6354-43DB-A16A-285D81AB440D}">
      <dsp:nvSpPr>
        <dsp:cNvPr id="0" name=""/>
        <dsp:cNvSpPr/>
      </dsp:nvSpPr>
      <dsp:spPr>
        <a:xfrm>
          <a:off x="3348700" y="53363"/>
          <a:ext cx="5597271" cy="5597271"/>
        </a:xfrm>
        <a:prstGeom prst="circularArrow">
          <a:avLst>
            <a:gd name="adj1" fmla="val 5085"/>
            <a:gd name="adj2" fmla="val 327528"/>
            <a:gd name="adj3" fmla="val 18957827"/>
            <a:gd name="adj4" fmla="val 16200343"/>
            <a:gd name="adj5" fmla="val 5932"/>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DB14922-912E-49A6-BEFB-89FA380469EC}">
      <dsp:nvSpPr>
        <dsp:cNvPr id="0" name=""/>
        <dsp:cNvSpPr/>
      </dsp:nvSpPr>
      <dsp:spPr>
        <a:xfrm>
          <a:off x="3413140" y="133763"/>
          <a:ext cx="5597271" cy="5597271"/>
        </a:xfrm>
        <a:prstGeom prst="circularArrow">
          <a:avLst>
            <a:gd name="adj1" fmla="val 5085"/>
            <a:gd name="adj2" fmla="val 327528"/>
            <a:gd name="adj3" fmla="val 443744"/>
            <a:gd name="adj4" fmla="val 19285776"/>
            <a:gd name="adj5" fmla="val 5932"/>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CEAC798-EA88-48C2-8550-6A8BD1F4242C}">
      <dsp:nvSpPr>
        <dsp:cNvPr id="0" name=""/>
        <dsp:cNvSpPr/>
      </dsp:nvSpPr>
      <dsp:spPr>
        <a:xfrm>
          <a:off x="3389934" y="234328"/>
          <a:ext cx="5597271" cy="5597271"/>
        </a:xfrm>
        <a:prstGeom prst="circularArrow">
          <a:avLst>
            <a:gd name="adj1" fmla="val 5085"/>
            <a:gd name="adj2" fmla="val 327528"/>
            <a:gd name="adj3" fmla="val 3529100"/>
            <a:gd name="adj4" fmla="val 770764"/>
            <a:gd name="adj5" fmla="val 5932"/>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7EE23E4-0C7C-47E6-BBB8-EC64A4CEB3E1}">
      <dsp:nvSpPr>
        <dsp:cNvPr id="0" name=""/>
        <dsp:cNvSpPr/>
      </dsp:nvSpPr>
      <dsp:spPr>
        <a:xfrm>
          <a:off x="3297364" y="278547"/>
          <a:ext cx="5597271" cy="5597271"/>
        </a:xfrm>
        <a:prstGeom prst="circularArrow">
          <a:avLst>
            <a:gd name="adj1" fmla="val 5085"/>
            <a:gd name="adj2" fmla="val 327528"/>
            <a:gd name="adj3" fmla="val 6615046"/>
            <a:gd name="adj4" fmla="val 3857426"/>
            <a:gd name="adj5" fmla="val 5932"/>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538FEF3-E746-47DD-AAE1-5716C47A12FC}">
      <dsp:nvSpPr>
        <dsp:cNvPr id="0" name=""/>
        <dsp:cNvSpPr/>
      </dsp:nvSpPr>
      <dsp:spPr>
        <a:xfrm>
          <a:off x="3204794" y="234328"/>
          <a:ext cx="5597271" cy="5597271"/>
        </a:xfrm>
        <a:prstGeom prst="circularArrow">
          <a:avLst>
            <a:gd name="adj1" fmla="val 5085"/>
            <a:gd name="adj2" fmla="val 327528"/>
            <a:gd name="adj3" fmla="val 9701707"/>
            <a:gd name="adj4" fmla="val 6943371"/>
            <a:gd name="adj5" fmla="val 5932"/>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FA19502-84C5-4B34-8C3C-8ACC3D2363F5}">
      <dsp:nvSpPr>
        <dsp:cNvPr id="0" name=""/>
        <dsp:cNvSpPr/>
      </dsp:nvSpPr>
      <dsp:spPr>
        <a:xfrm>
          <a:off x="3181588" y="133763"/>
          <a:ext cx="5597271" cy="5597271"/>
        </a:xfrm>
        <a:prstGeom prst="circularArrow">
          <a:avLst>
            <a:gd name="adj1" fmla="val 5085"/>
            <a:gd name="adj2" fmla="val 327528"/>
            <a:gd name="adj3" fmla="val 12786695"/>
            <a:gd name="adj4" fmla="val 10028727"/>
            <a:gd name="adj5" fmla="val 5932"/>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F8B72BB-12BF-448E-909A-1B639DDBFAEE}">
      <dsp:nvSpPr>
        <dsp:cNvPr id="0" name=""/>
        <dsp:cNvSpPr/>
      </dsp:nvSpPr>
      <dsp:spPr>
        <a:xfrm>
          <a:off x="3246027" y="53363"/>
          <a:ext cx="5597271" cy="5597271"/>
        </a:xfrm>
        <a:prstGeom prst="circularArrow">
          <a:avLst>
            <a:gd name="adj1" fmla="val 5085"/>
            <a:gd name="adj2" fmla="val 327528"/>
            <a:gd name="adj3" fmla="val 15872129"/>
            <a:gd name="adj4" fmla="val 13114645"/>
            <a:gd name="adj5" fmla="val 5932"/>
          </a:avLst>
        </a:prstGeom>
        <a:solidFill>
          <a:schemeClr val="dk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1B2E0-2D9D-42C5-ABFF-3456F7F0C334}">
      <dsp:nvSpPr>
        <dsp:cNvPr id="0" name=""/>
        <dsp:cNvSpPr/>
      </dsp:nvSpPr>
      <dsp:spPr>
        <a:xfrm>
          <a:off x="9932692" y="1333626"/>
          <a:ext cx="1535097" cy="1534626"/>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71D52A7-CD74-4B0B-B291-8A4C1A01F943}">
      <dsp:nvSpPr>
        <dsp:cNvPr id="0" name=""/>
        <dsp:cNvSpPr/>
      </dsp:nvSpPr>
      <dsp:spPr>
        <a:xfrm>
          <a:off x="9984845" y="1384789"/>
          <a:ext cx="1431925" cy="1432300"/>
        </a:xfrm>
        <a:prstGeom prst="ellipse">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300" b="1" kern="1200">
              <a:effectLst/>
              <a:latin typeface="+mn-lt"/>
              <a:ea typeface="+mn-ea"/>
              <a:cs typeface="+mn-cs"/>
            </a:rPr>
            <a:t>Care experienced young people</a:t>
          </a:r>
        </a:p>
        <a:p>
          <a:pPr algn="ctr" defTabSz="488950">
            <a:lnSpc>
              <a:spcPct val="90000"/>
            </a:lnSpc>
            <a:spcBef>
              <a:spcPct val="0"/>
            </a:spcBef>
            <a:spcAft>
              <a:spcPct val="35000"/>
            </a:spcAft>
            <a:buNone/>
          </a:pPr>
          <a:endParaRPr lang="en-GB" sz="1300"/>
        </a:p>
      </dsp:txBody>
      <dsp:txXfrm>
        <a:off x="10188920" y="1589442"/>
        <a:ext cx="1022642" cy="1022994"/>
      </dsp:txXfrm>
    </dsp:sp>
    <dsp:sp modelId="{2D97277D-E5FE-4BA7-A73E-F0BDBD217BB4}">
      <dsp:nvSpPr>
        <dsp:cNvPr id="0" name=""/>
        <dsp:cNvSpPr/>
      </dsp:nvSpPr>
      <dsp:spPr>
        <a:xfrm rot="2700000">
          <a:off x="8347341" y="1333453"/>
          <a:ext cx="1534702" cy="1534702"/>
        </a:xfrm>
        <a:prstGeom prst="teardrop">
          <a:avLst>
            <a:gd name="adj" fmla="val 10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7993124-C075-4233-9E8D-7DA161CB418C}">
      <dsp:nvSpPr>
        <dsp:cNvPr id="0" name=""/>
        <dsp:cNvSpPr/>
      </dsp:nvSpPr>
      <dsp:spPr>
        <a:xfrm>
          <a:off x="8398729" y="1384789"/>
          <a:ext cx="1431925" cy="1432300"/>
        </a:xfrm>
        <a:prstGeom prst="ellipse">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t>Young Carers</a:t>
          </a:r>
        </a:p>
      </dsp:txBody>
      <dsp:txXfrm>
        <a:off x="8602804" y="1589442"/>
        <a:ext cx="1022642" cy="1022994"/>
      </dsp:txXfrm>
    </dsp:sp>
    <dsp:sp modelId="{22D65829-46E0-46BF-AFF2-E616A7D07A6F}">
      <dsp:nvSpPr>
        <dsp:cNvPr id="0" name=""/>
        <dsp:cNvSpPr/>
      </dsp:nvSpPr>
      <dsp:spPr>
        <a:xfrm rot="2700000">
          <a:off x="6762358" y="1333453"/>
          <a:ext cx="1534702" cy="1534702"/>
        </a:xfrm>
        <a:prstGeom prst="teardrop">
          <a:avLst>
            <a:gd name="adj" fmla="val 10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E93B07B-01B7-4DF7-9091-F8131CCBBE68}">
      <dsp:nvSpPr>
        <dsp:cNvPr id="0" name=""/>
        <dsp:cNvSpPr/>
      </dsp:nvSpPr>
      <dsp:spPr>
        <a:xfrm>
          <a:off x="6812613" y="1384789"/>
          <a:ext cx="1431925" cy="1432300"/>
        </a:xfrm>
        <a:prstGeom prst="ellipse">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effectLst/>
              <a:latin typeface="+mn-lt"/>
              <a:ea typeface="+mn-ea"/>
              <a:cs typeface="+mn-cs"/>
            </a:rPr>
            <a:t>Families with a mother aged 25 and under</a:t>
          </a:r>
        </a:p>
      </dsp:txBody>
      <dsp:txXfrm>
        <a:off x="7017822" y="1589442"/>
        <a:ext cx="1022642" cy="1022994"/>
      </dsp:txXfrm>
    </dsp:sp>
    <dsp:sp modelId="{4C1D4CDA-07D8-4FDC-930F-FE6AB35AF6ED}">
      <dsp:nvSpPr>
        <dsp:cNvPr id="0" name=""/>
        <dsp:cNvSpPr/>
      </dsp:nvSpPr>
      <dsp:spPr>
        <a:xfrm rot="2700000">
          <a:off x="5176243" y="1333453"/>
          <a:ext cx="1534702" cy="1534702"/>
        </a:xfrm>
        <a:prstGeom prst="teardrop">
          <a:avLst>
            <a:gd name="adj" fmla="val 10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FB25BCB-57E0-4326-BDBC-5289BE527687}">
      <dsp:nvSpPr>
        <dsp:cNvPr id="0" name=""/>
        <dsp:cNvSpPr/>
      </dsp:nvSpPr>
      <dsp:spPr>
        <a:xfrm>
          <a:off x="5227631" y="1384789"/>
          <a:ext cx="1431925" cy="1432300"/>
        </a:xfrm>
        <a:prstGeom prst="ellipse">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solidFill>
                <a:srgbClr val="002060"/>
              </a:solidFill>
              <a:effectLst/>
              <a:latin typeface="+mn-lt"/>
              <a:ea typeface="+mn-ea"/>
              <a:cs typeface="+mn-cs"/>
            </a:rPr>
            <a:t>Families with a child under one</a:t>
          </a:r>
        </a:p>
      </dsp:txBody>
      <dsp:txXfrm>
        <a:off x="5431706" y="1589442"/>
        <a:ext cx="1022642" cy="1022994"/>
      </dsp:txXfrm>
    </dsp:sp>
    <dsp:sp modelId="{BB777425-46AC-4F77-BAB1-E817F2E5DEFD}">
      <dsp:nvSpPr>
        <dsp:cNvPr id="0" name=""/>
        <dsp:cNvSpPr/>
      </dsp:nvSpPr>
      <dsp:spPr>
        <a:xfrm rot="2700000">
          <a:off x="3590127" y="1333453"/>
          <a:ext cx="1534702" cy="1534702"/>
        </a:xfrm>
        <a:prstGeom prst="teardrop">
          <a:avLst>
            <a:gd name="adj" fmla="val 10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7B55CFC-C78F-4496-860D-1C2E24AEEEF2}">
      <dsp:nvSpPr>
        <dsp:cNvPr id="0" name=""/>
        <dsp:cNvSpPr/>
      </dsp:nvSpPr>
      <dsp:spPr>
        <a:xfrm>
          <a:off x="3641515" y="1384789"/>
          <a:ext cx="1431925" cy="1432300"/>
        </a:xfrm>
        <a:prstGeom prst="ellipse">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a:effectLst/>
              <a:latin typeface="+mn-lt"/>
              <a:ea typeface="+mn-ea"/>
              <a:cs typeface="+mn-cs"/>
            </a:rPr>
            <a:t>Families with three or more children</a:t>
          </a:r>
        </a:p>
      </dsp:txBody>
      <dsp:txXfrm>
        <a:off x="3845590" y="1589442"/>
        <a:ext cx="1022642" cy="1022994"/>
      </dsp:txXfrm>
    </dsp:sp>
    <dsp:sp modelId="{6C9BB482-4EAF-45AC-952C-C0A9123DC4F0}">
      <dsp:nvSpPr>
        <dsp:cNvPr id="0" name=""/>
        <dsp:cNvSpPr/>
      </dsp:nvSpPr>
      <dsp:spPr>
        <a:xfrm rot="2700000">
          <a:off x="2005145" y="1333453"/>
          <a:ext cx="1534702" cy="1534702"/>
        </a:xfrm>
        <a:prstGeom prst="teardrop">
          <a:avLst>
            <a:gd name="adj" fmla="val 10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0CFF9E6-6EAF-4EAE-B70C-1277F5EBDE28}">
      <dsp:nvSpPr>
        <dsp:cNvPr id="0" name=""/>
        <dsp:cNvSpPr/>
      </dsp:nvSpPr>
      <dsp:spPr>
        <a:xfrm>
          <a:off x="2055399" y="1384789"/>
          <a:ext cx="1431925" cy="1432300"/>
        </a:xfrm>
        <a:prstGeom prst="ellipse">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Families with a disabled child or adult</a:t>
          </a:r>
        </a:p>
      </dsp:txBody>
      <dsp:txXfrm>
        <a:off x="2260608" y="1589442"/>
        <a:ext cx="1022642" cy="1022994"/>
      </dsp:txXfrm>
    </dsp:sp>
    <dsp:sp modelId="{9DA5046E-4204-4D9D-9C42-CDCB23DBDBEF}">
      <dsp:nvSpPr>
        <dsp:cNvPr id="0" name=""/>
        <dsp:cNvSpPr/>
      </dsp:nvSpPr>
      <dsp:spPr>
        <a:xfrm rot="2700000">
          <a:off x="419029" y="1333453"/>
          <a:ext cx="1534702" cy="1534702"/>
        </a:xfrm>
        <a:prstGeom prst="teardrop">
          <a:avLst>
            <a:gd name="adj" fmla="val 10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E47CC54-BD0D-4627-AB53-BBFB8B89D939}">
      <dsp:nvSpPr>
        <dsp:cNvPr id="0" name=""/>
        <dsp:cNvSpPr/>
      </dsp:nvSpPr>
      <dsp:spPr>
        <a:xfrm>
          <a:off x="470417" y="1384789"/>
          <a:ext cx="1431925" cy="1432300"/>
        </a:xfrm>
        <a:prstGeom prst="ellipse">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1400" kern="1200">
            <a:effectLst/>
            <a:latin typeface="+mn-lt"/>
            <a:ea typeface="+mn-ea"/>
            <a:cs typeface="+mn-cs"/>
          </a:endParaRPr>
        </a:p>
        <a:p>
          <a:pPr marL="0" lvl="0" algn="ctr" defTabSz="533400">
            <a:lnSpc>
              <a:spcPct val="90000"/>
            </a:lnSpc>
            <a:spcBef>
              <a:spcPct val="0"/>
            </a:spcBef>
            <a:spcAft>
              <a:spcPct val="35000"/>
            </a:spcAft>
            <a:buNone/>
          </a:pPr>
          <a:r>
            <a:rPr lang="en-GB" sz="1200" b="1"/>
            <a:t>Minority ethnic communities</a:t>
          </a:r>
        </a:p>
      </dsp:txBody>
      <dsp:txXfrm>
        <a:off x="674492" y="1589442"/>
        <a:ext cx="1022642" cy="10229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BB98D-17A0-4CB9-BFD7-9E3955E39594}">
      <dsp:nvSpPr>
        <dsp:cNvPr id="0" name=""/>
        <dsp:cNvSpPr/>
      </dsp:nvSpPr>
      <dsp:spPr>
        <a:xfrm>
          <a:off x="841725" y="0"/>
          <a:ext cx="9539557" cy="2685743"/>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BE7B70-29C0-4332-BBC7-3F0A3726AC84}">
      <dsp:nvSpPr>
        <dsp:cNvPr id="0" name=""/>
        <dsp:cNvSpPr/>
      </dsp:nvSpPr>
      <dsp:spPr>
        <a:xfrm>
          <a:off x="12055" y="805722"/>
          <a:ext cx="3612406" cy="107429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0" i="0" kern="1200"/>
            <a:t>National partners and SGB’s will apply through an application process, outlining their case for investment and demonstrating how the proposed activity will improve outcomes aligned to the purpose of the investment.  </a:t>
          </a:r>
          <a:endParaRPr lang="en-GB" sz="1300" kern="1200"/>
        </a:p>
      </dsp:txBody>
      <dsp:txXfrm>
        <a:off x="64498" y="858165"/>
        <a:ext cx="3507520" cy="969411"/>
      </dsp:txXfrm>
    </dsp:sp>
    <dsp:sp modelId="{1B61CCCA-16A6-416D-A6F5-D7A3CF7454D1}">
      <dsp:nvSpPr>
        <dsp:cNvPr id="0" name=""/>
        <dsp:cNvSpPr/>
      </dsp:nvSpPr>
      <dsp:spPr>
        <a:xfrm>
          <a:off x="3735063" y="764480"/>
          <a:ext cx="3612406" cy="107429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0" i="0" kern="1200"/>
            <a:t>A panel will assess submissions and agree funding awards. </a:t>
          </a:r>
          <a:endParaRPr lang="en-GB" sz="1300" kern="1200"/>
        </a:p>
      </dsp:txBody>
      <dsp:txXfrm>
        <a:off x="3787506" y="816923"/>
        <a:ext cx="3507520" cy="969411"/>
      </dsp:txXfrm>
    </dsp:sp>
    <dsp:sp modelId="{08AD2867-E52D-4262-8D1A-7AFCBB49CD6D}">
      <dsp:nvSpPr>
        <dsp:cNvPr id="0" name=""/>
        <dsp:cNvSpPr/>
      </dsp:nvSpPr>
      <dsp:spPr>
        <a:xfrm>
          <a:off x="7598547" y="805722"/>
          <a:ext cx="3612406" cy="107429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0" i="0" kern="1200"/>
            <a:t>Funding awards will be approved by a supplementary panel and paid to National partners / SGB directly through existing mechanisms. </a:t>
          </a:r>
          <a:endParaRPr lang="en-GB" sz="1300" kern="1200"/>
        </a:p>
      </dsp:txBody>
      <dsp:txXfrm>
        <a:off x="7650990" y="858165"/>
        <a:ext cx="3507520" cy="9694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B10F1-7521-4E01-8DCD-4859453C03F4}">
      <dsp:nvSpPr>
        <dsp:cNvPr id="0" name=""/>
        <dsp:cNvSpPr/>
      </dsp:nvSpPr>
      <dsp:spPr>
        <a:xfrm>
          <a:off x="0" y="460"/>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1DCFB16-CC56-4BB6-80CC-CB1A2ADC5309}">
      <dsp:nvSpPr>
        <dsp:cNvPr id="0" name=""/>
        <dsp:cNvSpPr/>
      </dsp:nvSpPr>
      <dsp:spPr>
        <a:xfrm>
          <a:off x="0" y="460"/>
          <a:ext cx="10972800" cy="4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free holiday time activities which are active, fun and creates social connections</a:t>
          </a:r>
          <a:endParaRPr lang="en-US" sz="1900" kern="1200"/>
        </a:p>
      </dsp:txBody>
      <dsp:txXfrm>
        <a:off x="0" y="460"/>
        <a:ext cx="10972800" cy="419096"/>
      </dsp:txXfrm>
    </dsp:sp>
    <dsp:sp modelId="{5CD89A7F-1487-46A3-82EE-4BA1C7B6FD36}">
      <dsp:nvSpPr>
        <dsp:cNvPr id="0" name=""/>
        <dsp:cNvSpPr/>
      </dsp:nvSpPr>
      <dsp:spPr>
        <a:xfrm>
          <a:off x="0" y="419557"/>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3A27CBA-9DD5-4CEC-9CE7-106076BAA1C2}">
      <dsp:nvSpPr>
        <dsp:cNvPr id="0" name=""/>
        <dsp:cNvSpPr/>
      </dsp:nvSpPr>
      <dsp:spPr>
        <a:xfrm>
          <a:off x="0" y="419557"/>
          <a:ext cx="10972800" cy="4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current holiday programmes at a subsidised rate </a:t>
          </a:r>
          <a:endParaRPr lang="en-US" sz="1900" kern="1200"/>
        </a:p>
      </dsp:txBody>
      <dsp:txXfrm>
        <a:off x="0" y="419557"/>
        <a:ext cx="10972800" cy="419096"/>
      </dsp:txXfrm>
    </dsp:sp>
    <dsp:sp modelId="{328E2EFD-E81C-414C-A2F6-7180F5DDD1F9}">
      <dsp:nvSpPr>
        <dsp:cNvPr id="0" name=""/>
        <dsp:cNvSpPr/>
      </dsp:nvSpPr>
      <dsp:spPr>
        <a:xfrm>
          <a:off x="0" y="838654"/>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16968E3-5906-435A-BDBF-2C96A468A4F5}">
      <dsp:nvSpPr>
        <dsp:cNvPr id="0" name=""/>
        <dsp:cNvSpPr/>
      </dsp:nvSpPr>
      <dsp:spPr>
        <a:xfrm>
          <a:off x="0" y="838654"/>
          <a:ext cx="10972800" cy="4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supporting local clubs to enhance accessibility/transitions </a:t>
          </a:r>
        </a:p>
      </dsp:txBody>
      <dsp:txXfrm>
        <a:off x="0" y="838654"/>
        <a:ext cx="10972800" cy="419096"/>
      </dsp:txXfrm>
    </dsp:sp>
    <dsp:sp modelId="{8599A92C-D6A7-43AA-BCE5-1DA31FA19045}">
      <dsp:nvSpPr>
        <dsp:cNvPr id="0" name=""/>
        <dsp:cNvSpPr/>
      </dsp:nvSpPr>
      <dsp:spPr>
        <a:xfrm>
          <a:off x="0" y="1257751"/>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2BF1E45-990F-4B21-9982-7BE10770BF60}">
      <dsp:nvSpPr>
        <dsp:cNvPr id="0" name=""/>
        <dsp:cNvSpPr/>
      </dsp:nvSpPr>
      <dsp:spPr>
        <a:xfrm>
          <a:off x="0" y="1257751"/>
          <a:ext cx="10972800" cy="4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expansion of current holiday provision into communities</a:t>
          </a:r>
          <a:endParaRPr lang="en-US" sz="1900" kern="1200"/>
        </a:p>
      </dsp:txBody>
      <dsp:txXfrm>
        <a:off x="0" y="1257751"/>
        <a:ext cx="10972800" cy="419096"/>
      </dsp:txXfrm>
    </dsp:sp>
    <dsp:sp modelId="{A629D3D9-845D-4FC1-9C8D-FFE7189BACFC}">
      <dsp:nvSpPr>
        <dsp:cNvPr id="0" name=""/>
        <dsp:cNvSpPr/>
      </dsp:nvSpPr>
      <dsp:spPr>
        <a:xfrm>
          <a:off x="0" y="1676848"/>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7E78751-BDBF-4F7A-B176-878D9F6999C1}">
      <dsp:nvSpPr>
        <dsp:cNvPr id="0" name=""/>
        <dsp:cNvSpPr/>
      </dsp:nvSpPr>
      <dsp:spPr>
        <a:xfrm>
          <a:off x="0" y="1676848"/>
          <a:ext cx="10972800" cy="4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term time sessions leading to club and community opportunities</a:t>
          </a:r>
          <a:endParaRPr lang="en-US" sz="1900" kern="1200"/>
        </a:p>
      </dsp:txBody>
      <dsp:txXfrm>
        <a:off x="0" y="1676848"/>
        <a:ext cx="10972800" cy="419096"/>
      </dsp:txXfrm>
    </dsp:sp>
    <dsp:sp modelId="{5576A0E7-83D0-4C9D-9703-5573D983241A}">
      <dsp:nvSpPr>
        <dsp:cNvPr id="0" name=""/>
        <dsp:cNvSpPr/>
      </dsp:nvSpPr>
      <dsp:spPr>
        <a:xfrm>
          <a:off x="0" y="2095944"/>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D9C1AAF-D756-4C00-8DD3-6F14C0E85F2F}">
      <dsp:nvSpPr>
        <dsp:cNvPr id="0" name=""/>
        <dsp:cNvSpPr/>
      </dsp:nvSpPr>
      <dsp:spPr>
        <a:xfrm>
          <a:off x="0" y="2095944"/>
          <a:ext cx="10972800" cy="4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maximizing use of outdoor space</a:t>
          </a:r>
          <a:endParaRPr lang="en-US" sz="1900" kern="1200"/>
        </a:p>
      </dsp:txBody>
      <dsp:txXfrm>
        <a:off x="0" y="2095944"/>
        <a:ext cx="10972800" cy="419096"/>
      </dsp:txXfrm>
    </dsp:sp>
    <dsp:sp modelId="{63508E1F-FC59-4590-A1C7-E12A7D17C9B0}">
      <dsp:nvSpPr>
        <dsp:cNvPr id="0" name=""/>
        <dsp:cNvSpPr/>
      </dsp:nvSpPr>
      <dsp:spPr>
        <a:xfrm>
          <a:off x="0" y="2515041"/>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CE0A5B9-6199-4817-90FF-80B836D5AB16}">
      <dsp:nvSpPr>
        <dsp:cNvPr id="0" name=""/>
        <dsp:cNvSpPr/>
      </dsp:nvSpPr>
      <dsp:spPr>
        <a:xfrm>
          <a:off x="0" y="2515041"/>
          <a:ext cx="10972800" cy="4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multi-sport camps, festivals and taster events with explicit transition into clubs</a:t>
          </a:r>
          <a:endParaRPr lang="en-US" sz="1900" kern="1200"/>
        </a:p>
      </dsp:txBody>
      <dsp:txXfrm>
        <a:off x="0" y="2515041"/>
        <a:ext cx="10972800" cy="419096"/>
      </dsp:txXfrm>
    </dsp:sp>
    <dsp:sp modelId="{9438635D-7AD7-492A-88DD-6A74F0471516}">
      <dsp:nvSpPr>
        <dsp:cNvPr id="0" name=""/>
        <dsp:cNvSpPr/>
      </dsp:nvSpPr>
      <dsp:spPr>
        <a:xfrm>
          <a:off x="0" y="2934138"/>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F848B05-68FE-4571-8FEF-0B26F0AEADB0}">
      <dsp:nvSpPr>
        <dsp:cNvPr id="0" name=""/>
        <dsp:cNvSpPr/>
      </dsp:nvSpPr>
      <dsp:spPr>
        <a:xfrm>
          <a:off x="0" y="2934138"/>
          <a:ext cx="10972800" cy="4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connecting schools and community provision such as buddy sessions, join-in weeks</a:t>
          </a:r>
          <a:endParaRPr lang="en-US" sz="1900" kern="1200"/>
        </a:p>
      </dsp:txBody>
      <dsp:txXfrm>
        <a:off x="0" y="2934138"/>
        <a:ext cx="10972800" cy="419096"/>
      </dsp:txXfrm>
    </dsp:sp>
    <dsp:sp modelId="{4A662E5D-6FCA-4D25-8454-774C31B7F2A2}">
      <dsp:nvSpPr>
        <dsp:cNvPr id="0" name=""/>
        <dsp:cNvSpPr/>
      </dsp:nvSpPr>
      <dsp:spPr>
        <a:xfrm>
          <a:off x="0" y="3353235"/>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DFE9A8B-3344-41B0-9634-F47DB1DEB400}">
      <dsp:nvSpPr>
        <dsp:cNvPr id="0" name=""/>
        <dsp:cNvSpPr/>
      </dsp:nvSpPr>
      <dsp:spPr>
        <a:xfrm>
          <a:off x="0" y="3353235"/>
          <a:ext cx="10972800" cy="419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residential opportunities for staff and deliverer training and residentials for participants over summer </a:t>
          </a:r>
          <a:endParaRPr lang="en-US" sz="1900" kern="1200"/>
        </a:p>
      </dsp:txBody>
      <dsp:txXfrm>
        <a:off x="0" y="3353235"/>
        <a:ext cx="10972800" cy="4190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8B32C-21F0-46E6-83D9-68394F6CD442}">
      <dsp:nvSpPr>
        <dsp:cNvPr id="0" name=""/>
        <dsp:cNvSpPr/>
      </dsp:nvSpPr>
      <dsp:spPr>
        <a:xfrm>
          <a:off x="3610" y="527486"/>
          <a:ext cx="1954815" cy="117288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free holiday time activities which are active, fun and creates social connections</a:t>
          </a:r>
          <a:endParaRPr lang="en-US" sz="1300" kern="1200"/>
        </a:p>
      </dsp:txBody>
      <dsp:txXfrm>
        <a:off x="3610" y="527486"/>
        <a:ext cx="1954815" cy="1172889"/>
      </dsp:txXfrm>
    </dsp:sp>
    <dsp:sp modelId="{3E426A40-FF17-47A9-8E32-154D767207FD}">
      <dsp:nvSpPr>
        <dsp:cNvPr id="0" name=""/>
        <dsp:cNvSpPr/>
      </dsp:nvSpPr>
      <dsp:spPr>
        <a:xfrm>
          <a:off x="2153907" y="527486"/>
          <a:ext cx="1954815" cy="117288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current holiday programmes at a subsidised rate </a:t>
          </a:r>
          <a:endParaRPr lang="en-US" sz="1300" kern="1200"/>
        </a:p>
      </dsp:txBody>
      <dsp:txXfrm>
        <a:off x="2153907" y="527486"/>
        <a:ext cx="1954815" cy="1172889"/>
      </dsp:txXfrm>
    </dsp:sp>
    <dsp:sp modelId="{A25B0A8F-45F6-44B9-93B1-80ED4558EC7E}">
      <dsp:nvSpPr>
        <dsp:cNvPr id="0" name=""/>
        <dsp:cNvSpPr/>
      </dsp:nvSpPr>
      <dsp:spPr>
        <a:xfrm>
          <a:off x="4304204" y="527486"/>
          <a:ext cx="1954815" cy="117288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supporting local clubs to enhance accessibility/transitions </a:t>
          </a:r>
        </a:p>
      </dsp:txBody>
      <dsp:txXfrm>
        <a:off x="4304204" y="527486"/>
        <a:ext cx="1954815" cy="1172889"/>
      </dsp:txXfrm>
    </dsp:sp>
    <dsp:sp modelId="{39E6ACA2-D1A0-482D-BB02-EE68E0CF8998}">
      <dsp:nvSpPr>
        <dsp:cNvPr id="0" name=""/>
        <dsp:cNvSpPr/>
      </dsp:nvSpPr>
      <dsp:spPr>
        <a:xfrm>
          <a:off x="6454501" y="527486"/>
          <a:ext cx="1954815" cy="117288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expansion of current holiday provision into communities</a:t>
          </a:r>
          <a:endParaRPr lang="en-US" sz="1300" kern="1200"/>
        </a:p>
      </dsp:txBody>
      <dsp:txXfrm>
        <a:off x="6454501" y="527486"/>
        <a:ext cx="1954815" cy="1172889"/>
      </dsp:txXfrm>
    </dsp:sp>
    <dsp:sp modelId="{4C80B4D0-15EB-47BC-8ADE-B022ABED3F21}">
      <dsp:nvSpPr>
        <dsp:cNvPr id="0" name=""/>
        <dsp:cNvSpPr/>
      </dsp:nvSpPr>
      <dsp:spPr>
        <a:xfrm>
          <a:off x="8604798" y="527486"/>
          <a:ext cx="1954815" cy="117288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term time sessions leading to club and community opportunities</a:t>
          </a:r>
          <a:endParaRPr lang="en-US" sz="1300" kern="1200"/>
        </a:p>
      </dsp:txBody>
      <dsp:txXfrm>
        <a:off x="8604798" y="527486"/>
        <a:ext cx="1954815" cy="1172889"/>
      </dsp:txXfrm>
    </dsp:sp>
    <dsp:sp modelId="{51F5A04C-01A5-4FD3-BEEC-062DBCD81582}">
      <dsp:nvSpPr>
        <dsp:cNvPr id="0" name=""/>
        <dsp:cNvSpPr/>
      </dsp:nvSpPr>
      <dsp:spPr>
        <a:xfrm>
          <a:off x="1078759" y="1895857"/>
          <a:ext cx="1954815" cy="117288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maximizing use of outdoor space</a:t>
          </a:r>
          <a:endParaRPr lang="en-US" sz="1300" kern="1200"/>
        </a:p>
      </dsp:txBody>
      <dsp:txXfrm>
        <a:off x="1078759" y="1895857"/>
        <a:ext cx="1954815" cy="1172889"/>
      </dsp:txXfrm>
    </dsp:sp>
    <dsp:sp modelId="{35B417BD-8C5C-469E-B965-4F5EF9187165}">
      <dsp:nvSpPr>
        <dsp:cNvPr id="0" name=""/>
        <dsp:cNvSpPr/>
      </dsp:nvSpPr>
      <dsp:spPr>
        <a:xfrm>
          <a:off x="3229056" y="1895857"/>
          <a:ext cx="1954815" cy="117288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multi-sport camps, festivals and taster events with explicit transition into clubs</a:t>
          </a:r>
          <a:endParaRPr lang="en-US" sz="1300" kern="1200"/>
        </a:p>
      </dsp:txBody>
      <dsp:txXfrm>
        <a:off x="3229056" y="1895857"/>
        <a:ext cx="1954815" cy="1172889"/>
      </dsp:txXfrm>
    </dsp:sp>
    <dsp:sp modelId="{6667362D-3E98-4830-A7C6-29941E157674}">
      <dsp:nvSpPr>
        <dsp:cNvPr id="0" name=""/>
        <dsp:cNvSpPr/>
      </dsp:nvSpPr>
      <dsp:spPr>
        <a:xfrm>
          <a:off x="5379353" y="1895857"/>
          <a:ext cx="1954815" cy="117288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connecting schools and community provision such as buddy sessions, join-in weeks</a:t>
          </a:r>
          <a:endParaRPr lang="en-US" sz="1300" kern="1200"/>
        </a:p>
      </dsp:txBody>
      <dsp:txXfrm>
        <a:off x="5379353" y="1895857"/>
        <a:ext cx="1954815" cy="1172889"/>
      </dsp:txXfrm>
    </dsp:sp>
    <dsp:sp modelId="{F43E938C-67BE-4D32-9153-45E5BBC6A65B}">
      <dsp:nvSpPr>
        <dsp:cNvPr id="0" name=""/>
        <dsp:cNvSpPr/>
      </dsp:nvSpPr>
      <dsp:spPr>
        <a:xfrm>
          <a:off x="7529650" y="1895857"/>
          <a:ext cx="1954815" cy="117288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residential opportunities for staff and deliverer training and residentials for participants over summer </a:t>
          </a:r>
          <a:endParaRPr lang="en-US" sz="1300" kern="1200"/>
        </a:p>
      </dsp:txBody>
      <dsp:txXfrm>
        <a:off x="7529650" y="1895857"/>
        <a:ext cx="1954815" cy="11728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FE9E8-9378-4220-AE52-2D6EE8D2E5EC}">
      <dsp:nvSpPr>
        <dsp:cNvPr id="0" name=""/>
        <dsp:cNvSpPr/>
      </dsp:nvSpPr>
      <dsp:spPr>
        <a:xfrm>
          <a:off x="0" y="460"/>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02FBE3D-78BF-46BE-AAE3-46E0FB5849AE}">
      <dsp:nvSpPr>
        <dsp:cNvPr id="0" name=""/>
        <dsp:cNvSpPr/>
      </dsp:nvSpPr>
      <dsp:spPr>
        <a:xfrm>
          <a:off x="0" y="460"/>
          <a:ext cx="10972800" cy="37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an inclusion uplift for activity targeting families at a higher risk of poverty</a:t>
          </a:r>
          <a:endParaRPr lang="en-US" sz="1600" kern="1200"/>
        </a:p>
      </dsp:txBody>
      <dsp:txXfrm>
        <a:off x="0" y="460"/>
        <a:ext cx="10972800" cy="377187"/>
      </dsp:txXfrm>
    </dsp:sp>
    <dsp:sp modelId="{7C994700-E301-44DE-AD64-EDD10D49E746}">
      <dsp:nvSpPr>
        <dsp:cNvPr id="0" name=""/>
        <dsp:cNvSpPr/>
      </dsp:nvSpPr>
      <dsp:spPr>
        <a:xfrm>
          <a:off x="0" y="377647"/>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3AC0C3E-F643-4FB7-BD57-500D121108B4}">
      <dsp:nvSpPr>
        <dsp:cNvPr id="0" name=""/>
        <dsp:cNvSpPr/>
      </dsp:nvSpPr>
      <dsp:spPr>
        <a:xfrm>
          <a:off x="0" y="377647"/>
          <a:ext cx="10972800" cy="37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Travel and food costs for those on low incomes and / or in rural communities </a:t>
          </a:r>
          <a:endParaRPr lang="en-US" sz="1600" kern="1200"/>
        </a:p>
      </dsp:txBody>
      <dsp:txXfrm>
        <a:off x="0" y="377647"/>
        <a:ext cx="10972800" cy="377187"/>
      </dsp:txXfrm>
    </dsp:sp>
    <dsp:sp modelId="{C896AAE0-CABE-4DC2-997E-199460A240F0}">
      <dsp:nvSpPr>
        <dsp:cNvPr id="0" name=""/>
        <dsp:cNvSpPr/>
      </dsp:nvSpPr>
      <dsp:spPr>
        <a:xfrm>
          <a:off x="0" y="754834"/>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F2C853F-0BCE-49A2-87A9-8EF5CBA066AC}">
      <dsp:nvSpPr>
        <dsp:cNvPr id="0" name=""/>
        <dsp:cNvSpPr/>
      </dsp:nvSpPr>
      <dsp:spPr>
        <a:xfrm>
          <a:off x="0" y="754834"/>
          <a:ext cx="10972800" cy="37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family activation grants for partners to remove immediate barriers (e.g. transport, childcare, family taster sessions, kit)</a:t>
          </a:r>
          <a:endParaRPr lang="en-US" sz="1600" kern="1200"/>
        </a:p>
      </dsp:txBody>
      <dsp:txXfrm>
        <a:off x="0" y="754834"/>
        <a:ext cx="10972800" cy="377187"/>
      </dsp:txXfrm>
    </dsp:sp>
    <dsp:sp modelId="{BD49019F-53EE-4D1C-B6AB-DB056120A8C0}">
      <dsp:nvSpPr>
        <dsp:cNvPr id="0" name=""/>
        <dsp:cNvSpPr/>
      </dsp:nvSpPr>
      <dsp:spPr>
        <a:xfrm>
          <a:off x="0" y="1132022"/>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8FD60AA-CCAF-43DB-9074-92FE1F54A3EF}">
      <dsp:nvSpPr>
        <dsp:cNvPr id="0" name=""/>
        <dsp:cNvSpPr/>
      </dsp:nvSpPr>
      <dsp:spPr>
        <a:xfrm>
          <a:off x="0" y="1132022"/>
          <a:ext cx="10972800" cy="37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purchase of equipment and facility hire</a:t>
          </a:r>
          <a:endParaRPr lang="en-US" sz="1600" kern="1200"/>
        </a:p>
      </dsp:txBody>
      <dsp:txXfrm>
        <a:off x="0" y="1132022"/>
        <a:ext cx="10972800" cy="377187"/>
      </dsp:txXfrm>
    </dsp:sp>
    <dsp:sp modelId="{C9C43831-F69D-4BA2-974B-4A79A37099A5}">
      <dsp:nvSpPr>
        <dsp:cNvPr id="0" name=""/>
        <dsp:cNvSpPr/>
      </dsp:nvSpPr>
      <dsp:spPr>
        <a:xfrm>
          <a:off x="0" y="1509209"/>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F43C7D7-63F4-4ACE-ADFC-C7227187EB4B}">
      <dsp:nvSpPr>
        <dsp:cNvPr id="0" name=""/>
        <dsp:cNvSpPr/>
      </dsp:nvSpPr>
      <dsp:spPr>
        <a:xfrm>
          <a:off x="0" y="1509209"/>
          <a:ext cx="10972800" cy="37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training and development for young leaders and volunteers</a:t>
          </a:r>
          <a:endParaRPr lang="en-US" sz="1600" kern="1200"/>
        </a:p>
      </dsp:txBody>
      <dsp:txXfrm>
        <a:off x="0" y="1509209"/>
        <a:ext cx="10972800" cy="377187"/>
      </dsp:txXfrm>
    </dsp:sp>
    <dsp:sp modelId="{3BB44940-A67F-48A6-96A8-87FC7AEA255D}">
      <dsp:nvSpPr>
        <dsp:cNvPr id="0" name=""/>
        <dsp:cNvSpPr/>
      </dsp:nvSpPr>
      <dsp:spPr>
        <a:xfrm>
          <a:off x="0" y="1886396"/>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88B3583-9A2F-4876-B991-83A2E94E0F4F}">
      <dsp:nvSpPr>
        <dsp:cNvPr id="0" name=""/>
        <dsp:cNvSpPr/>
      </dsp:nvSpPr>
      <dsp:spPr>
        <a:xfrm>
          <a:off x="0" y="1886396"/>
          <a:ext cx="10972800" cy="37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approaches to recruit / retain volunteers and young leaders</a:t>
          </a:r>
          <a:endParaRPr lang="en-US" sz="1600" kern="1200"/>
        </a:p>
      </dsp:txBody>
      <dsp:txXfrm>
        <a:off x="0" y="1886396"/>
        <a:ext cx="10972800" cy="377187"/>
      </dsp:txXfrm>
    </dsp:sp>
    <dsp:sp modelId="{EA3B81FF-A328-460D-89CD-BFA03551C747}">
      <dsp:nvSpPr>
        <dsp:cNvPr id="0" name=""/>
        <dsp:cNvSpPr/>
      </dsp:nvSpPr>
      <dsp:spPr>
        <a:xfrm>
          <a:off x="0" y="2263583"/>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DF4D25C-61BC-4795-97F4-CB346310DC40}">
      <dsp:nvSpPr>
        <dsp:cNvPr id="0" name=""/>
        <dsp:cNvSpPr/>
      </dsp:nvSpPr>
      <dsp:spPr>
        <a:xfrm>
          <a:off x="0" y="2263583"/>
          <a:ext cx="10972800" cy="37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provision of additional training around inclusion, trauma-informed practise  </a:t>
          </a:r>
          <a:endParaRPr lang="en-US" sz="1600" kern="1200"/>
        </a:p>
      </dsp:txBody>
      <dsp:txXfrm>
        <a:off x="0" y="2263583"/>
        <a:ext cx="10972800" cy="377187"/>
      </dsp:txXfrm>
    </dsp:sp>
    <dsp:sp modelId="{DC4A4303-B0BA-4057-8868-FB3BF7B19862}">
      <dsp:nvSpPr>
        <dsp:cNvPr id="0" name=""/>
        <dsp:cNvSpPr/>
      </dsp:nvSpPr>
      <dsp:spPr>
        <a:xfrm>
          <a:off x="0" y="2640770"/>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310B9A8-C7B7-4619-8654-CC4F50998121}">
      <dsp:nvSpPr>
        <dsp:cNvPr id="0" name=""/>
        <dsp:cNvSpPr/>
      </dsp:nvSpPr>
      <dsp:spPr>
        <a:xfrm>
          <a:off x="0" y="2640770"/>
          <a:ext cx="10972800" cy="37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workforce costs including coaches, sessional staff and volunteer expenses/supporting PVG</a:t>
          </a:r>
          <a:endParaRPr lang="en-US" sz="1600" kern="1200"/>
        </a:p>
      </dsp:txBody>
      <dsp:txXfrm>
        <a:off x="0" y="2640770"/>
        <a:ext cx="10972800" cy="377187"/>
      </dsp:txXfrm>
    </dsp:sp>
    <dsp:sp modelId="{19C3697F-5321-4B7D-9967-5127A4B8BD70}">
      <dsp:nvSpPr>
        <dsp:cNvPr id="0" name=""/>
        <dsp:cNvSpPr/>
      </dsp:nvSpPr>
      <dsp:spPr>
        <a:xfrm>
          <a:off x="0" y="3017958"/>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97375F8-560E-4663-8D64-2B1CC091684E}">
      <dsp:nvSpPr>
        <dsp:cNvPr id="0" name=""/>
        <dsp:cNvSpPr/>
      </dsp:nvSpPr>
      <dsp:spPr>
        <a:xfrm>
          <a:off x="0" y="3017958"/>
          <a:ext cx="10972800" cy="37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administration and / or coordination costs</a:t>
          </a:r>
          <a:endParaRPr lang="en-US" sz="1600" kern="1200"/>
        </a:p>
      </dsp:txBody>
      <dsp:txXfrm>
        <a:off x="0" y="3017958"/>
        <a:ext cx="10972800" cy="377187"/>
      </dsp:txXfrm>
    </dsp:sp>
    <dsp:sp modelId="{223D67BC-D6C4-45F4-BB59-D057C1D048CD}">
      <dsp:nvSpPr>
        <dsp:cNvPr id="0" name=""/>
        <dsp:cNvSpPr/>
      </dsp:nvSpPr>
      <dsp:spPr>
        <a:xfrm>
          <a:off x="0" y="3395145"/>
          <a:ext cx="109728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50240F1-C2A9-4A3A-8414-738E2FD5D711}">
      <dsp:nvSpPr>
        <dsp:cNvPr id="0" name=""/>
        <dsp:cNvSpPr/>
      </dsp:nvSpPr>
      <dsp:spPr>
        <a:xfrm>
          <a:off x="0" y="3395145"/>
          <a:ext cx="10972800" cy="37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targeted outreach and engagement activity</a:t>
          </a:r>
          <a:endParaRPr lang="en-US" sz="1600" kern="1200"/>
        </a:p>
      </dsp:txBody>
      <dsp:txXfrm>
        <a:off x="0" y="3395145"/>
        <a:ext cx="10972800" cy="3771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44EE7-ACD9-4F8D-8A57-D5CD82906B4D}">
      <dsp:nvSpPr>
        <dsp:cNvPr id="0" name=""/>
        <dsp:cNvSpPr/>
      </dsp:nvSpPr>
      <dsp:spPr>
        <a:xfrm>
          <a:off x="3960" y="649202"/>
          <a:ext cx="2144304" cy="128658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an inclusion uplift for activity targeting families at a higher risk of poverty</a:t>
          </a:r>
          <a:endParaRPr lang="en-US" sz="1400" kern="1200"/>
        </a:p>
      </dsp:txBody>
      <dsp:txXfrm>
        <a:off x="3960" y="649202"/>
        <a:ext cx="2144304" cy="1286582"/>
      </dsp:txXfrm>
    </dsp:sp>
    <dsp:sp modelId="{EE71E6E9-A969-4BC3-9127-BC6F2D991920}">
      <dsp:nvSpPr>
        <dsp:cNvPr id="0" name=""/>
        <dsp:cNvSpPr/>
      </dsp:nvSpPr>
      <dsp:spPr>
        <a:xfrm>
          <a:off x="2362694" y="649202"/>
          <a:ext cx="2144304" cy="128658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Travel and food costs for those on low incomes and / or in rural communities </a:t>
          </a:r>
          <a:endParaRPr lang="en-US" sz="1400" kern="1200"/>
        </a:p>
      </dsp:txBody>
      <dsp:txXfrm>
        <a:off x="2362694" y="649202"/>
        <a:ext cx="2144304" cy="1286582"/>
      </dsp:txXfrm>
    </dsp:sp>
    <dsp:sp modelId="{9102800A-A1BF-4528-B2D5-C35FF9A22D45}">
      <dsp:nvSpPr>
        <dsp:cNvPr id="0" name=""/>
        <dsp:cNvSpPr/>
      </dsp:nvSpPr>
      <dsp:spPr>
        <a:xfrm>
          <a:off x="4721429" y="649202"/>
          <a:ext cx="2144304" cy="128658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family activation grants for partners to remove immediate barriers (e.g. transport, childcare, family taster sessions, kit)</a:t>
          </a:r>
          <a:endParaRPr lang="en-US" sz="1400" kern="1200"/>
        </a:p>
      </dsp:txBody>
      <dsp:txXfrm>
        <a:off x="4721429" y="649202"/>
        <a:ext cx="2144304" cy="1286582"/>
      </dsp:txXfrm>
    </dsp:sp>
    <dsp:sp modelId="{4563CF1D-ED60-463B-A49A-BBABDA99921F}">
      <dsp:nvSpPr>
        <dsp:cNvPr id="0" name=""/>
        <dsp:cNvSpPr/>
      </dsp:nvSpPr>
      <dsp:spPr>
        <a:xfrm>
          <a:off x="7080163" y="649202"/>
          <a:ext cx="2144304" cy="128658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purchase of equipment and facility hire</a:t>
          </a:r>
          <a:endParaRPr lang="en-US" sz="1400" kern="1200"/>
        </a:p>
      </dsp:txBody>
      <dsp:txXfrm>
        <a:off x="7080163" y="649202"/>
        <a:ext cx="2144304" cy="1286582"/>
      </dsp:txXfrm>
    </dsp:sp>
    <dsp:sp modelId="{EFA2A11D-47C1-4CF3-9C07-1EF3B68E5B41}">
      <dsp:nvSpPr>
        <dsp:cNvPr id="0" name=""/>
        <dsp:cNvSpPr/>
      </dsp:nvSpPr>
      <dsp:spPr>
        <a:xfrm>
          <a:off x="9438898" y="649202"/>
          <a:ext cx="2144304" cy="128658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training and development for young leaders and volunteers</a:t>
          </a:r>
          <a:endParaRPr lang="en-US" sz="1400" kern="1200"/>
        </a:p>
      </dsp:txBody>
      <dsp:txXfrm>
        <a:off x="9438898" y="649202"/>
        <a:ext cx="2144304" cy="1286582"/>
      </dsp:txXfrm>
    </dsp:sp>
    <dsp:sp modelId="{920DC2D7-164E-4835-9F9C-6F0D1440F7A4}">
      <dsp:nvSpPr>
        <dsp:cNvPr id="0" name=""/>
        <dsp:cNvSpPr/>
      </dsp:nvSpPr>
      <dsp:spPr>
        <a:xfrm>
          <a:off x="3960" y="2150215"/>
          <a:ext cx="2144304" cy="128658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approaches to recruit / retain volunteers and young leaders</a:t>
          </a:r>
          <a:endParaRPr lang="en-US" sz="1400" kern="1200"/>
        </a:p>
      </dsp:txBody>
      <dsp:txXfrm>
        <a:off x="3960" y="2150215"/>
        <a:ext cx="2144304" cy="1286582"/>
      </dsp:txXfrm>
    </dsp:sp>
    <dsp:sp modelId="{9A3A544F-ABDC-4606-AB68-44C558E6EC14}">
      <dsp:nvSpPr>
        <dsp:cNvPr id="0" name=""/>
        <dsp:cNvSpPr/>
      </dsp:nvSpPr>
      <dsp:spPr>
        <a:xfrm>
          <a:off x="2362694" y="2150215"/>
          <a:ext cx="2144304" cy="128658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provision of additional training around inclusion, trauma-informed practise  </a:t>
          </a:r>
          <a:endParaRPr lang="en-US" sz="1400" kern="1200"/>
        </a:p>
      </dsp:txBody>
      <dsp:txXfrm>
        <a:off x="2362694" y="2150215"/>
        <a:ext cx="2144304" cy="1286582"/>
      </dsp:txXfrm>
    </dsp:sp>
    <dsp:sp modelId="{F40757B1-6842-4684-B62F-5B4EEFD1C31E}">
      <dsp:nvSpPr>
        <dsp:cNvPr id="0" name=""/>
        <dsp:cNvSpPr/>
      </dsp:nvSpPr>
      <dsp:spPr>
        <a:xfrm>
          <a:off x="4721429" y="2150215"/>
          <a:ext cx="2144304" cy="128658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workforce costs including coaches, sessional staff and volunteer expenses/supporting PVG</a:t>
          </a:r>
          <a:endParaRPr lang="en-US" sz="1400" kern="1200"/>
        </a:p>
      </dsp:txBody>
      <dsp:txXfrm>
        <a:off x="4721429" y="2150215"/>
        <a:ext cx="2144304" cy="1286582"/>
      </dsp:txXfrm>
    </dsp:sp>
    <dsp:sp modelId="{AD4B60D5-271D-46A0-9A4B-BCCA9372D2F4}">
      <dsp:nvSpPr>
        <dsp:cNvPr id="0" name=""/>
        <dsp:cNvSpPr/>
      </dsp:nvSpPr>
      <dsp:spPr>
        <a:xfrm>
          <a:off x="7080163" y="2150215"/>
          <a:ext cx="2144304" cy="128658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administration and / or coordination costs</a:t>
          </a:r>
          <a:endParaRPr lang="en-US" sz="1400" kern="1200"/>
        </a:p>
      </dsp:txBody>
      <dsp:txXfrm>
        <a:off x="7080163" y="2150215"/>
        <a:ext cx="2144304" cy="1286582"/>
      </dsp:txXfrm>
    </dsp:sp>
    <dsp:sp modelId="{3CBFB173-F33F-4BD2-B59E-D6D61A632AAE}">
      <dsp:nvSpPr>
        <dsp:cNvPr id="0" name=""/>
        <dsp:cNvSpPr/>
      </dsp:nvSpPr>
      <dsp:spPr>
        <a:xfrm>
          <a:off x="9438898" y="2150215"/>
          <a:ext cx="2144304" cy="128658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targeted outreach and engagement activity</a:t>
          </a:r>
          <a:endParaRPr lang="en-US" sz="1400" kern="1200"/>
        </a:p>
      </dsp:txBody>
      <dsp:txXfrm>
        <a:off x="9438898" y="2150215"/>
        <a:ext cx="2144304" cy="12865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A4BA3-9B9C-4B24-97CC-A24F32A1DB88}">
      <dsp:nvSpPr>
        <dsp:cNvPr id="0" name=""/>
        <dsp:cNvSpPr/>
      </dsp:nvSpPr>
      <dsp:spPr>
        <a:xfrm>
          <a:off x="214" y="333702"/>
          <a:ext cx="2587823" cy="310538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55619" tIns="0" rIns="255619" bIns="330200" numCol="1" spcCol="1270" anchor="t" anchorCtr="0">
          <a:noAutofit/>
        </a:bodyPr>
        <a:lstStyle/>
        <a:p>
          <a:pPr marL="0" lvl="0" indent="0" algn="l" defTabSz="844550">
            <a:lnSpc>
              <a:spcPct val="90000"/>
            </a:lnSpc>
            <a:spcBef>
              <a:spcPct val="0"/>
            </a:spcBef>
            <a:spcAft>
              <a:spcPct val="35000"/>
            </a:spcAft>
            <a:buNone/>
          </a:pPr>
          <a:r>
            <a:rPr lang="en-GB" sz="1900" kern="1200"/>
            <a:t>Nature and range of delivery partners engaged</a:t>
          </a:r>
          <a:endParaRPr lang="en-US" sz="1900" kern="1200"/>
        </a:p>
      </dsp:txBody>
      <dsp:txXfrm>
        <a:off x="214" y="1575857"/>
        <a:ext cx="2587823" cy="1863232"/>
      </dsp:txXfrm>
    </dsp:sp>
    <dsp:sp modelId="{F5D471AC-6357-4E8A-AF74-4C47FF01CFF1}">
      <dsp:nvSpPr>
        <dsp:cNvPr id="0" name=""/>
        <dsp:cNvSpPr/>
      </dsp:nvSpPr>
      <dsp:spPr>
        <a:xfrm>
          <a:off x="214" y="333702"/>
          <a:ext cx="2587823" cy="1242155"/>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55619" tIns="165100" rIns="255619"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214" y="333702"/>
        <a:ext cx="2587823" cy="1242155"/>
      </dsp:txXfrm>
    </dsp:sp>
    <dsp:sp modelId="{6F468D0A-96F1-46F7-A964-83EFDCB65DB2}">
      <dsp:nvSpPr>
        <dsp:cNvPr id="0" name=""/>
        <dsp:cNvSpPr/>
      </dsp:nvSpPr>
      <dsp:spPr>
        <a:xfrm>
          <a:off x="2795063" y="333702"/>
          <a:ext cx="2587823" cy="3105388"/>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5619" tIns="0" rIns="255619" bIns="330200" numCol="1" spcCol="1270" anchor="t" anchorCtr="0">
          <a:noAutofit/>
        </a:bodyPr>
        <a:lstStyle/>
        <a:p>
          <a:pPr marL="0" lvl="0" indent="0" algn="l" defTabSz="844550">
            <a:lnSpc>
              <a:spcPct val="90000"/>
            </a:lnSpc>
            <a:spcBef>
              <a:spcPct val="0"/>
            </a:spcBef>
            <a:spcAft>
              <a:spcPct val="35000"/>
            </a:spcAft>
            <a:buNone/>
          </a:pPr>
          <a:r>
            <a:rPr lang="en-GB" sz="1900" kern="1200"/>
            <a:t>Number and range of sessions delivered</a:t>
          </a:r>
          <a:endParaRPr lang="en-US" sz="1900" kern="1200"/>
        </a:p>
      </dsp:txBody>
      <dsp:txXfrm>
        <a:off x="2795063" y="1575857"/>
        <a:ext cx="2587823" cy="1863232"/>
      </dsp:txXfrm>
    </dsp:sp>
    <dsp:sp modelId="{E1CCA13F-18CB-4156-9A3C-A821B7D738E5}">
      <dsp:nvSpPr>
        <dsp:cNvPr id="0" name=""/>
        <dsp:cNvSpPr/>
      </dsp:nvSpPr>
      <dsp:spPr>
        <a:xfrm>
          <a:off x="2795063" y="333702"/>
          <a:ext cx="2587823" cy="1242155"/>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55619" tIns="165100" rIns="255619"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2795063" y="333702"/>
        <a:ext cx="2587823" cy="1242155"/>
      </dsp:txXfrm>
    </dsp:sp>
    <dsp:sp modelId="{44D3B3F7-706E-4705-ABA5-913C50EF084B}">
      <dsp:nvSpPr>
        <dsp:cNvPr id="0" name=""/>
        <dsp:cNvSpPr/>
      </dsp:nvSpPr>
      <dsp:spPr>
        <a:xfrm>
          <a:off x="5589912" y="333702"/>
          <a:ext cx="2587823" cy="310538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55619" tIns="0" rIns="255619" bIns="330200" numCol="1" spcCol="1270" anchor="t" anchorCtr="0">
          <a:noAutofit/>
        </a:bodyPr>
        <a:lstStyle/>
        <a:p>
          <a:pPr marL="0" lvl="0" indent="0" algn="l" defTabSz="844550">
            <a:lnSpc>
              <a:spcPct val="90000"/>
            </a:lnSpc>
            <a:spcBef>
              <a:spcPct val="0"/>
            </a:spcBef>
            <a:spcAft>
              <a:spcPct val="35000"/>
            </a:spcAft>
            <a:buNone/>
          </a:pPr>
          <a:r>
            <a:rPr lang="en-GB" sz="1900" kern="1200"/>
            <a:t>Number of children and families engaged (including % from target groups)</a:t>
          </a:r>
          <a:endParaRPr lang="en-US" sz="1900" kern="1200"/>
        </a:p>
      </dsp:txBody>
      <dsp:txXfrm>
        <a:off x="5589912" y="1575857"/>
        <a:ext cx="2587823" cy="1863232"/>
      </dsp:txXfrm>
    </dsp:sp>
    <dsp:sp modelId="{325CAC3F-335F-49E1-BA1C-10D0B4A82B1D}">
      <dsp:nvSpPr>
        <dsp:cNvPr id="0" name=""/>
        <dsp:cNvSpPr/>
      </dsp:nvSpPr>
      <dsp:spPr>
        <a:xfrm>
          <a:off x="5589912" y="333702"/>
          <a:ext cx="2587823" cy="1242155"/>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55619" tIns="165100" rIns="255619"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5589912" y="333702"/>
        <a:ext cx="2587823" cy="1242155"/>
      </dsp:txXfrm>
    </dsp:sp>
    <dsp:sp modelId="{B82E3862-E00C-4953-92D9-DA187F662463}">
      <dsp:nvSpPr>
        <dsp:cNvPr id="0" name=""/>
        <dsp:cNvSpPr/>
      </dsp:nvSpPr>
      <dsp:spPr>
        <a:xfrm>
          <a:off x="8384762" y="333702"/>
          <a:ext cx="2587823" cy="310538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55619" tIns="0" rIns="255619" bIns="330200" numCol="1" spcCol="1270" anchor="t"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n-GB" sz="1900" kern="1200"/>
            <a:t>Number of new coaches and volunteers engaged and supported in delivery</a:t>
          </a:r>
        </a:p>
      </dsp:txBody>
      <dsp:txXfrm>
        <a:off x="8384762" y="1575857"/>
        <a:ext cx="2587823" cy="1863232"/>
      </dsp:txXfrm>
    </dsp:sp>
    <dsp:sp modelId="{42B4D080-6457-4A2B-A574-0597880A7AAB}">
      <dsp:nvSpPr>
        <dsp:cNvPr id="0" name=""/>
        <dsp:cNvSpPr/>
      </dsp:nvSpPr>
      <dsp:spPr>
        <a:xfrm>
          <a:off x="8384762" y="333702"/>
          <a:ext cx="2587823" cy="1242155"/>
        </a:xfrm>
        <a:prstGeom prst="rect">
          <a:avLst/>
        </a:prstGeom>
        <a:noFill/>
        <a:ln w="25400" cap="flat" cmpd="sng" algn="ctr">
          <a:noFill/>
          <a:prstDash val="solid"/>
        </a:ln>
        <a:effectLst>
          <a:outerShdw blurRad="40000" dist="20000" dir="5400000" rotWithShape="0">
            <a:srgbClr val="000000">
              <a:alpha val="38000"/>
            </a:srgbClr>
          </a:outerShdw>
        </a:effectLst>
        <a:sp3d/>
      </dsp:spPr>
      <dsp:style>
        <a:lnRef idx="2">
          <a:scrgbClr r="0" g="0" b="0"/>
        </a:lnRef>
        <a:fillRef idx="1">
          <a:scrgbClr r="0" g="0" b="0"/>
        </a:fillRef>
        <a:effectRef idx="1">
          <a:scrgbClr r="0" g="0" b="0"/>
        </a:effectRef>
        <a:fontRef idx="minor">
          <a:schemeClr val="lt1"/>
        </a:fontRef>
      </dsp:style>
      <dsp:txBody>
        <a:bodyPr spcFirstLastPara="0" vert="horz" wrap="square" lIns="255619" tIns="165100" rIns="255619" bIns="165100" numCol="1" spcCol="1270" anchor="ctr" anchorCtr="0">
          <a:noAutofit/>
        </a:bodyPr>
        <a:lstStyle/>
        <a:p>
          <a:pPr marL="0" lvl="0" indent="0" algn="l" defTabSz="2933700">
            <a:lnSpc>
              <a:spcPct val="90000"/>
            </a:lnSpc>
            <a:spcBef>
              <a:spcPct val="0"/>
            </a:spcBef>
            <a:spcAft>
              <a:spcPct val="35000"/>
            </a:spcAft>
            <a:buNone/>
          </a:pPr>
          <a:r>
            <a:rPr lang="en-GB" sz="6600" kern="1200"/>
            <a:t>04</a:t>
          </a:r>
        </a:p>
      </dsp:txBody>
      <dsp:txXfrm>
        <a:off x="8384762" y="333702"/>
        <a:ext cx="2587823" cy="124215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176CE6-7756-46D8-AC13-6A69E555AAD7}" type="datetimeFigureOut">
              <a:rPr lang="en-GB" smtClean="0"/>
              <a:t>10/04/2026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3EE84-05B8-4339-B544-41D81B68B25F}" type="slidenum">
              <a:rPr lang="en-GB" smtClean="0"/>
              <a:t>‹#›</a:t>
            </a:fld>
            <a:endParaRPr lang="en-GB"/>
          </a:p>
        </p:txBody>
      </p:sp>
    </p:spTree>
    <p:extLst>
      <p:ext uri="{BB962C8B-B14F-4D97-AF65-F5344CB8AC3E}">
        <p14:creationId xmlns:p14="http://schemas.microsoft.com/office/powerpoint/2010/main" val="223206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68FA1-FD59-902C-9B59-5B11B4136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93C7D-808E-9B25-E7A6-66C98108C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5A008-34C1-D2A2-8806-DD6FC850D1EE}"/>
              </a:ext>
            </a:extLst>
          </p:cNvPr>
          <p:cNvSpPr>
            <a:spLocks noGrp="1"/>
          </p:cNvSpPr>
          <p:nvPr>
            <p:ph type="body" idx="1"/>
          </p:nvPr>
        </p:nvSpPr>
        <p:spPr/>
        <p:txBody>
          <a:bodyPr/>
          <a:lstStyle/>
          <a:p>
            <a:r>
              <a:rPr lang="en-GB">
                <a:ea typeface="Calibri"/>
                <a:cs typeface="Calibri"/>
              </a:rPr>
              <a:t>Welcome and introduction</a:t>
            </a:r>
          </a:p>
          <a:p>
            <a:r>
              <a:rPr lang="en-GB">
                <a:ea typeface="Calibri"/>
                <a:cs typeface="Calibri"/>
              </a:rPr>
              <a:t>Exciting opportunity to </a:t>
            </a:r>
          </a:p>
          <a:p>
            <a:r>
              <a:rPr lang="en-GB">
                <a:ea typeface="Calibri"/>
                <a:cs typeface="Calibri"/>
              </a:rPr>
              <a:t>Pulled together a draft using evaluation from 2021 </a:t>
            </a:r>
          </a:p>
          <a:p>
            <a:r>
              <a:rPr lang="en-GB">
                <a:ea typeface="Calibri"/>
                <a:cs typeface="Calibri"/>
              </a:rPr>
              <a:t>Everyone to contribute use the hand function or pop comments and thoughts in the chat</a:t>
            </a:r>
          </a:p>
          <a:p>
            <a:endParaRPr lang="en-GB">
              <a:ea typeface="Calibri"/>
              <a:cs typeface="Calibri"/>
            </a:endParaRPr>
          </a:p>
        </p:txBody>
      </p:sp>
      <p:sp>
        <p:nvSpPr>
          <p:cNvPr id="4" name="Slide Number Placeholder 3">
            <a:extLst>
              <a:ext uri="{FF2B5EF4-FFF2-40B4-BE49-F238E27FC236}">
                <a16:creationId xmlns:a16="http://schemas.microsoft.com/office/drawing/2014/main" id="{8F0BB146-5F60-A4E3-2A44-A939058BAC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4AC7E-47DF-3446-AEA2-D28BC8BF49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3414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5mins</a:t>
            </a:r>
          </a:p>
        </p:txBody>
      </p:sp>
      <p:sp>
        <p:nvSpPr>
          <p:cNvPr id="4" name="Slide Number Placeholder 3"/>
          <p:cNvSpPr>
            <a:spLocks noGrp="1"/>
          </p:cNvSpPr>
          <p:nvPr>
            <p:ph type="sldNum" sz="quarter" idx="5"/>
          </p:nvPr>
        </p:nvSpPr>
        <p:spPr/>
        <p:txBody>
          <a:bodyPr/>
          <a:lstStyle/>
          <a:p>
            <a:fld id="{0163EE84-05B8-4339-B544-41D81B68B25F}" type="slidenum">
              <a:rPr lang="en-GB" smtClean="0"/>
              <a:t>10</a:t>
            </a:fld>
            <a:endParaRPr lang="en-GB"/>
          </a:p>
        </p:txBody>
      </p:sp>
    </p:spTree>
    <p:extLst>
      <p:ext uri="{BB962C8B-B14F-4D97-AF65-F5344CB8AC3E}">
        <p14:creationId xmlns:p14="http://schemas.microsoft.com/office/powerpoint/2010/main" val="2943632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F2989-B5B2-75C5-B1BA-D7FDD6AF1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91B84-BA67-3482-23A4-C46443C08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09C95-549D-43CB-BB5D-B8064B45EA1D}"/>
              </a:ext>
            </a:extLst>
          </p:cNvPr>
          <p:cNvSpPr>
            <a:spLocks noGrp="1"/>
          </p:cNvSpPr>
          <p:nvPr>
            <p:ph type="body" idx="1"/>
          </p:nvPr>
        </p:nvSpPr>
        <p:spPr/>
        <p:txBody>
          <a:bodyPr/>
          <a:lstStyle/>
          <a:p>
            <a:r>
              <a:rPr lang="en-GB"/>
              <a:t>5mins</a:t>
            </a:r>
          </a:p>
        </p:txBody>
      </p:sp>
      <p:sp>
        <p:nvSpPr>
          <p:cNvPr id="4" name="Slide Number Placeholder 3">
            <a:extLst>
              <a:ext uri="{FF2B5EF4-FFF2-40B4-BE49-F238E27FC236}">
                <a16:creationId xmlns:a16="http://schemas.microsoft.com/office/drawing/2014/main" id="{40C6C701-1EE3-DE45-127D-127E51F6FC0D}"/>
              </a:ext>
            </a:extLst>
          </p:cNvPr>
          <p:cNvSpPr>
            <a:spLocks noGrp="1"/>
          </p:cNvSpPr>
          <p:nvPr>
            <p:ph type="sldNum" sz="quarter" idx="5"/>
          </p:nvPr>
        </p:nvSpPr>
        <p:spPr/>
        <p:txBody>
          <a:bodyPr/>
          <a:lstStyle/>
          <a:p>
            <a:fld id="{0163EE84-05B8-4339-B544-41D81B68B25F}" type="slidenum">
              <a:rPr lang="en-GB" smtClean="0"/>
              <a:t>11</a:t>
            </a:fld>
            <a:endParaRPr lang="en-GB"/>
          </a:p>
        </p:txBody>
      </p:sp>
    </p:spTree>
    <p:extLst>
      <p:ext uri="{BB962C8B-B14F-4D97-AF65-F5344CB8AC3E}">
        <p14:creationId xmlns:p14="http://schemas.microsoft.com/office/powerpoint/2010/main" val="3348177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 and E – we are currently working on the reporting that will sit alongside this and we are taking into consideration the feedback from previous that partners asked for site of this as early in the process as possible so they know the expectations.</a:t>
            </a:r>
          </a:p>
          <a:p>
            <a:endParaRPr lang="en-GB"/>
          </a:p>
          <a:p>
            <a:r>
              <a:rPr lang="en-GB"/>
              <a:t>Where possible we will utilise existing data collection methods and will be a mix of quantitative and qualitative measures along with case studies which we are considering partnering with an external contract.</a:t>
            </a:r>
            <a:endParaRPr lang="en-GB">
              <a:ea typeface="Calibri"/>
              <a:cs typeface="Calibri"/>
            </a:endParaRPr>
          </a:p>
        </p:txBody>
      </p:sp>
      <p:sp>
        <p:nvSpPr>
          <p:cNvPr id="4" name="Slide Number Placeholder 3"/>
          <p:cNvSpPr>
            <a:spLocks noGrp="1"/>
          </p:cNvSpPr>
          <p:nvPr>
            <p:ph type="sldNum" sz="quarter" idx="5"/>
          </p:nvPr>
        </p:nvSpPr>
        <p:spPr/>
        <p:txBody>
          <a:bodyPr/>
          <a:lstStyle/>
          <a:p>
            <a:fld id="{0163EE84-05B8-4339-B544-41D81B68B25F}" type="slidenum">
              <a:rPr lang="en-GB" smtClean="0"/>
              <a:t>12</a:t>
            </a:fld>
            <a:endParaRPr lang="en-GB"/>
          </a:p>
        </p:txBody>
      </p:sp>
    </p:spTree>
    <p:extLst>
      <p:ext uri="{BB962C8B-B14F-4D97-AF65-F5344CB8AC3E}">
        <p14:creationId xmlns:p14="http://schemas.microsoft.com/office/powerpoint/2010/main" val="131167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Draft impact ambitions</a:t>
            </a:r>
          </a:p>
        </p:txBody>
      </p:sp>
      <p:sp>
        <p:nvSpPr>
          <p:cNvPr id="4" name="Slide Number Placeholder 3"/>
          <p:cNvSpPr>
            <a:spLocks noGrp="1"/>
          </p:cNvSpPr>
          <p:nvPr>
            <p:ph type="sldNum" sz="quarter" idx="5"/>
          </p:nvPr>
        </p:nvSpPr>
        <p:spPr/>
        <p:txBody>
          <a:bodyPr/>
          <a:lstStyle/>
          <a:p>
            <a:fld id="{0163EE84-05B8-4339-B544-41D81B68B25F}" type="slidenum">
              <a:rPr lang="en-GB" smtClean="0"/>
              <a:t>13</a:t>
            </a:fld>
            <a:endParaRPr lang="en-GB"/>
          </a:p>
        </p:txBody>
      </p:sp>
    </p:spTree>
    <p:extLst>
      <p:ext uri="{BB962C8B-B14F-4D97-AF65-F5344CB8AC3E}">
        <p14:creationId xmlns:p14="http://schemas.microsoft.com/office/powerpoint/2010/main" val="1911477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 mins</a:t>
            </a:r>
          </a:p>
        </p:txBody>
      </p:sp>
      <p:sp>
        <p:nvSpPr>
          <p:cNvPr id="4" name="Slide Number Placeholder 3"/>
          <p:cNvSpPr>
            <a:spLocks noGrp="1"/>
          </p:cNvSpPr>
          <p:nvPr>
            <p:ph type="sldNum" sz="quarter" idx="5"/>
          </p:nvPr>
        </p:nvSpPr>
        <p:spPr/>
        <p:txBody>
          <a:bodyPr/>
          <a:lstStyle/>
          <a:p>
            <a:fld id="{0163EE84-05B8-4339-B544-41D81B68B25F}" type="slidenum">
              <a:rPr lang="en-GB" smtClean="0"/>
              <a:t>14</a:t>
            </a:fld>
            <a:endParaRPr lang="en-GB"/>
          </a:p>
        </p:txBody>
      </p:sp>
    </p:spTree>
    <p:extLst>
      <p:ext uri="{BB962C8B-B14F-4D97-AF65-F5344CB8AC3E}">
        <p14:creationId xmlns:p14="http://schemas.microsoft.com/office/powerpoint/2010/main" val="633350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327B-7290-A8F9-A6E1-7818B719A9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1BCBFF-A530-C2BE-5375-B6A9BDB71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B32468-5393-258C-7733-B1936FBA0AF3}"/>
              </a:ext>
            </a:extLst>
          </p:cNvPr>
          <p:cNvSpPr>
            <a:spLocks noGrp="1"/>
          </p:cNvSpPr>
          <p:nvPr>
            <p:ph type="body" idx="1"/>
          </p:nvPr>
        </p:nvSpPr>
        <p:spPr/>
        <p:txBody>
          <a:bodyPr/>
          <a:lstStyle/>
          <a:p>
            <a:r>
              <a:rPr lang="en-GB"/>
              <a:t>5 mins</a:t>
            </a:r>
          </a:p>
        </p:txBody>
      </p:sp>
      <p:sp>
        <p:nvSpPr>
          <p:cNvPr id="4" name="Slide Number Placeholder 3">
            <a:extLst>
              <a:ext uri="{FF2B5EF4-FFF2-40B4-BE49-F238E27FC236}">
                <a16:creationId xmlns:a16="http://schemas.microsoft.com/office/drawing/2014/main" id="{1A4CA0E5-F1BE-41C3-CF6C-8C3267F955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3EE84-05B8-4339-B544-41D81B68B2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669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D467F-DFE7-65A2-DA17-07F6D9459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E5A3B-A56F-EB70-BD37-4EFCF83BFC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4A26F-739B-37B7-E946-6DA6364C7FFD}"/>
              </a:ext>
            </a:extLst>
          </p:cNvPr>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D2607B4-C9BA-8843-1419-0C4BE9EC9F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4AC7E-47DF-3446-AEA2-D28BC8BF49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86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Talk through the £20million verbally and focus on the £13.75m split </a:t>
            </a:r>
          </a:p>
          <a:p>
            <a:endParaRPr lang="en-US">
              <a:ea typeface="Calibri"/>
              <a:cs typeface="Calibri"/>
            </a:endParaRPr>
          </a:p>
          <a:p>
            <a:r>
              <a:rPr lang="en-US">
                <a:ea typeface="Calibri"/>
                <a:cs typeface="Calibri"/>
              </a:rPr>
              <a:t>One off one year investment that needs to be spent by March 2027 (Summer of sport and beyond)….</a:t>
            </a:r>
          </a:p>
          <a:p>
            <a:pPr marL="0" marR="0" lvl="0" indent="0" algn="l" defTabSz="914400" rtl="0" eaLnBrk="1" fontAlgn="auto" latinLnBrk="0" hangingPunct="1">
              <a:lnSpc>
                <a:spcPct val="100000"/>
              </a:lnSpc>
              <a:spcBef>
                <a:spcPts val="0"/>
              </a:spcBef>
              <a:spcAft>
                <a:spcPts val="0"/>
              </a:spcAft>
              <a:buClrTx/>
              <a:buSzTx/>
              <a:buFont typeface="Calibri"/>
              <a:buNone/>
              <a:tabLst/>
              <a:defRP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US">
                <a:ea typeface="Calibri"/>
                <a:cs typeface="Calibri"/>
              </a:rPr>
              <a:t>£20m was announced </a:t>
            </a: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US">
                <a:ea typeface="Calibri"/>
                <a:cs typeface="Calibri"/>
              </a:rPr>
              <a:t>OF the £15m there is another </a:t>
            </a: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US">
                <a:ea typeface="Calibri"/>
                <a:cs typeface="Calibri"/>
              </a:rPr>
              <a:t>£1.25k in discussion for CWG activation and profile of summer of sport</a:t>
            </a:r>
          </a:p>
          <a:p>
            <a:pPr marL="0" marR="0" lvl="0" indent="0" algn="l" defTabSz="914400" rtl="0" eaLnBrk="1" fontAlgn="auto" latinLnBrk="0" hangingPunct="1">
              <a:lnSpc>
                <a:spcPct val="100000"/>
              </a:lnSpc>
              <a:spcBef>
                <a:spcPts val="0"/>
              </a:spcBef>
              <a:spcAft>
                <a:spcPts val="0"/>
              </a:spcAft>
              <a:buClrTx/>
              <a:buSzTx/>
              <a:buFont typeface="Calibri"/>
              <a:buNone/>
              <a:tabLst/>
              <a:defRPr/>
            </a:pPr>
            <a:endParaRPr lang="en-US">
              <a:ea typeface="Calibri"/>
              <a:cs typeface="Calibri"/>
            </a:endParaRPr>
          </a:p>
          <a:p>
            <a:pPr marL="0" indent="0">
              <a:buFont typeface="Calibri"/>
              <a:buNone/>
            </a:pPr>
            <a:r>
              <a:rPr lang="en-US">
                <a:ea typeface="Calibri"/>
                <a:cs typeface="Calibri"/>
              </a:rPr>
              <a:t>£5m staying with SG There is another £5m that SG are distributing:</a:t>
            </a:r>
          </a:p>
          <a:p>
            <a:pPr marL="171450" indent="-171450">
              <a:buFontTx/>
              <a:buChar char="-"/>
            </a:pPr>
            <a:r>
              <a:rPr lang="en-US">
                <a:ea typeface="Calibri"/>
                <a:cs typeface="Calibri"/>
              </a:rPr>
              <a:t>£2m swimming only element that’s not one off one year spend</a:t>
            </a:r>
          </a:p>
          <a:p>
            <a:pPr marL="171450" indent="-171450">
              <a:buFontTx/>
              <a:buChar char="-"/>
            </a:pPr>
            <a:r>
              <a:rPr lang="en-US">
                <a:ea typeface="Calibri"/>
                <a:cs typeface="Calibri"/>
              </a:rPr>
              <a:t>£2m SFA - 100 clubs</a:t>
            </a:r>
          </a:p>
          <a:p>
            <a:pPr marL="171450" indent="-171450">
              <a:buFontTx/>
              <a:buChar char="-"/>
            </a:pPr>
            <a:r>
              <a:rPr lang="en-US">
                <a:ea typeface="Calibri"/>
                <a:cs typeface="Calibri"/>
              </a:rPr>
              <a:t>£1m physical activity partners </a:t>
            </a:r>
          </a:p>
          <a:p>
            <a:pPr marL="171450" indent="-171450">
              <a:buFontTx/>
              <a:buChar char="-"/>
            </a:pPr>
            <a:endParaRPr lang="en-US">
              <a:ea typeface="Calibri"/>
              <a:cs typeface="Calibri"/>
            </a:endParaRP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0163EE84-05B8-4339-B544-41D81B68B25F}" type="slidenum">
              <a:rPr lang="en-GB" smtClean="0"/>
              <a:t>2</a:t>
            </a:fld>
            <a:endParaRPr lang="en-GB"/>
          </a:p>
        </p:txBody>
      </p:sp>
    </p:spTree>
    <p:extLst>
      <p:ext uri="{BB962C8B-B14F-4D97-AF65-F5344CB8AC3E}">
        <p14:creationId xmlns:p14="http://schemas.microsoft.com/office/powerpoint/2010/main" val="3068474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draft until we receive final confirmation from Scottish Government which we are hoping to be finalised and communicated by end of next week</a:t>
            </a:r>
          </a:p>
        </p:txBody>
      </p:sp>
      <p:sp>
        <p:nvSpPr>
          <p:cNvPr id="4" name="Slide Number Placeholder 3"/>
          <p:cNvSpPr>
            <a:spLocks noGrp="1"/>
          </p:cNvSpPr>
          <p:nvPr>
            <p:ph type="sldNum" sz="quarter" idx="5"/>
          </p:nvPr>
        </p:nvSpPr>
        <p:spPr/>
        <p:txBody>
          <a:bodyPr/>
          <a:lstStyle/>
          <a:p>
            <a:fld id="{0163EE84-05B8-4339-B544-41D81B68B25F}" type="slidenum">
              <a:rPr lang="en-GB" smtClean="0"/>
              <a:t>3</a:t>
            </a:fld>
            <a:endParaRPr lang="en-GB"/>
          </a:p>
        </p:txBody>
      </p:sp>
    </p:spTree>
    <p:extLst>
      <p:ext uri="{BB962C8B-B14F-4D97-AF65-F5344CB8AC3E}">
        <p14:creationId xmlns:p14="http://schemas.microsoft.com/office/powerpoint/2010/main" val="45130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647">
              <a:defRPr/>
            </a:pPr>
            <a:r>
              <a:rPr lang="en-GB"/>
              <a:t>As guidance for partners</a:t>
            </a:r>
          </a:p>
          <a:p>
            <a:pPr marL="171450" indent="-171450" defTabSz="1020647">
              <a:buFontTx/>
              <a:buChar char="-"/>
              <a:defRPr/>
            </a:pPr>
            <a:r>
              <a:rPr lang="en-GB"/>
              <a:t>The money has originated from Government's Child Poverty action plan with that being a key driver for what the investment is aligned too.</a:t>
            </a:r>
          </a:p>
          <a:p>
            <a:pPr marL="171450" indent="-171450" defTabSz="1020647">
              <a:buFontTx/>
              <a:buChar char="-"/>
              <a:defRPr/>
            </a:pPr>
            <a:endParaRPr lang="en-GB"/>
          </a:p>
          <a:p>
            <a:pPr marL="171450" indent="-171450" defTabSz="1020647">
              <a:buFontTx/>
              <a:buChar char="-"/>
              <a:defRPr/>
            </a:pPr>
            <a:r>
              <a:rPr lang="en-GB"/>
              <a:t>Free / targeted or at a reduced cost we do not want to displace activity bearing in mind that it is only one off investment so if your LA or LT use summer to income generate we want to allow you locally to make the call on what you charge for and who you charge.</a:t>
            </a:r>
          </a:p>
          <a:p>
            <a:pPr marL="171450" indent="-171450" defTabSz="1020647">
              <a:buFontTx/>
              <a:buChar char="-"/>
              <a:defRPr/>
            </a:pPr>
            <a:endParaRPr lang="en-GB"/>
          </a:p>
          <a:p>
            <a:pPr marL="171450" indent="-171450" defTabSz="1020647">
              <a:buFontTx/>
              <a:buChar char="-"/>
              <a:defRPr/>
            </a:pPr>
            <a:r>
              <a:rPr lang="en-GB"/>
              <a:t>Workforce key can you accelerate training delivery to some of your current workforce can you further enhance relations with college and </a:t>
            </a:r>
            <a:r>
              <a:rPr lang="en-GB" err="1"/>
              <a:t>uni</a:t>
            </a:r>
            <a:r>
              <a:rPr lang="en-GB"/>
              <a:t> sector to train new deliverers and coaches that you can perhaps also utilise going into the new term. This is an opportunity to use the investment to upskill your workforce </a:t>
            </a:r>
          </a:p>
          <a:p>
            <a:endParaRPr lang="en-GB"/>
          </a:p>
        </p:txBody>
      </p:sp>
      <p:sp>
        <p:nvSpPr>
          <p:cNvPr id="4" name="Slide Number Placeholder 3"/>
          <p:cNvSpPr>
            <a:spLocks noGrp="1"/>
          </p:cNvSpPr>
          <p:nvPr>
            <p:ph type="sldNum" sz="quarter" idx="5"/>
          </p:nvPr>
        </p:nvSpPr>
        <p:spPr/>
        <p:txBody>
          <a:bodyPr/>
          <a:lstStyle/>
          <a:p>
            <a:fld id="{0163EE84-05B8-4339-B544-41D81B68B25F}" type="slidenum">
              <a:rPr lang="en-GB" smtClean="0"/>
              <a:t>4</a:t>
            </a:fld>
            <a:endParaRPr lang="en-GB"/>
          </a:p>
        </p:txBody>
      </p:sp>
    </p:spTree>
    <p:extLst>
      <p:ext uri="{BB962C8B-B14F-4D97-AF65-F5344CB8AC3E}">
        <p14:creationId xmlns:p14="http://schemas.microsoft.com/office/powerpoint/2010/main" val="99545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DA54F-3CA1-D1B2-7FF0-7638EC9040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75F54-4C75-F314-13A2-5A56DD49B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20D77-BF0B-1F6E-5C72-63D5D2592EF8}"/>
              </a:ext>
            </a:extLst>
          </p:cNvPr>
          <p:cNvSpPr>
            <a:spLocks noGrp="1"/>
          </p:cNvSpPr>
          <p:nvPr>
            <p:ph type="body" idx="1"/>
          </p:nvPr>
        </p:nvSpPr>
        <p:spPr/>
        <p:txBody>
          <a:bodyPr/>
          <a:lstStyle/>
          <a:p>
            <a:pPr defTabSz="1020647">
              <a:defRPr/>
            </a:pPr>
            <a:r>
              <a:rPr lang="en-GB"/>
              <a:t>Local relations</a:t>
            </a:r>
          </a:p>
          <a:p>
            <a:pPr defTabSz="1020647">
              <a:defRPr/>
            </a:pPr>
            <a:endParaRPr lang="en-GB"/>
          </a:p>
          <a:p>
            <a:pPr defTabSz="1020647">
              <a:defRPr/>
            </a:pPr>
            <a:r>
              <a:rPr lang="en-GB"/>
              <a:t>Partnerships are fundamental</a:t>
            </a:r>
          </a:p>
          <a:p>
            <a:pPr defTabSz="1020647">
              <a:defRPr/>
            </a:pPr>
            <a:endParaRPr lang="en-GB"/>
          </a:p>
          <a:p>
            <a:pPr defTabSz="1020647">
              <a:defRPr/>
            </a:pPr>
            <a:r>
              <a:rPr lang="en-GB"/>
              <a:t>Local council and trusts delivery and the reach organisations play – working together</a:t>
            </a:r>
          </a:p>
        </p:txBody>
      </p:sp>
      <p:sp>
        <p:nvSpPr>
          <p:cNvPr id="4" name="Slide Number Placeholder 3">
            <a:extLst>
              <a:ext uri="{FF2B5EF4-FFF2-40B4-BE49-F238E27FC236}">
                <a16:creationId xmlns:a16="http://schemas.microsoft.com/office/drawing/2014/main" id="{A2B1F1BA-E955-2C7F-D9DC-60D1BDED2234}"/>
              </a:ext>
            </a:extLst>
          </p:cNvPr>
          <p:cNvSpPr>
            <a:spLocks noGrp="1"/>
          </p:cNvSpPr>
          <p:nvPr>
            <p:ph type="sldNum" sz="quarter" idx="5"/>
          </p:nvPr>
        </p:nvSpPr>
        <p:spPr/>
        <p:txBody>
          <a:bodyPr/>
          <a:lstStyle/>
          <a:p>
            <a:pPr marL="0" marR="0" lvl="0" indent="0" algn="r" defTabSz="1020647" rtl="0" eaLnBrk="1" fontAlgn="base" latinLnBrk="0" hangingPunct="1">
              <a:lnSpc>
                <a:spcPct val="100000"/>
              </a:lnSpc>
              <a:spcBef>
                <a:spcPct val="0"/>
              </a:spcBef>
              <a:spcAft>
                <a:spcPct val="0"/>
              </a:spcAft>
              <a:buClrTx/>
              <a:buSzTx/>
              <a:buFontTx/>
              <a:buNone/>
              <a:tabLst/>
              <a:defRPr/>
            </a:pPr>
            <a:fld id="{F82CC728-9B92-4E7B-A1FF-B2DD3E29DD54}" type="slidenum">
              <a:rPr kumimoji="0" lang="en-GB" sz="15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1020647" rtl="0" eaLnBrk="1" fontAlgn="base" latinLnBrk="0" hangingPunct="1">
                <a:lnSpc>
                  <a:spcPct val="100000"/>
                </a:lnSpc>
                <a:spcBef>
                  <a:spcPct val="0"/>
                </a:spcBef>
                <a:spcAft>
                  <a:spcPct val="0"/>
                </a:spcAft>
                <a:buClrTx/>
                <a:buSzTx/>
                <a:buFontTx/>
                <a:buNone/>
                <a:tabLst/>
                <a:defRPr/>
              </a:pPr>
              <a:t>5</a:t>
            </a:fld>
            <a:endParaRPr kumimoji="0" lang="en-GB" sz="15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77979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First 6 target groups are from the child poverty action plan</a:t>
            </a:r>
          </a:p>
          <a:p>
            <a:r>
              <a:rPr lang="en-GB">
                <a:cs typeface="Calibri"/>
              </a:rPr>
              <a:t>Final one we have added as a key target</a:t>
            </a:r>
          </a:p>
          <a:p>
            <a:endParaRPr lang="en-GB">
              <a:cs typeface="Calibri"/>
            </a:endParaRPr>
          </a:p>
          <a:p>
            <a:r>
              <a:rPr lang="en-GB">
                <a:cs typeface="Calibri"/>
              </a:rPr>
              <a:t>We are not saying you have to hit all of these groups with what you plan to deliver however they are worth bearing in mind when you plan who your activities are accessible too and I have no doubt that a lot of the families you currently work with will be across these groups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3EE84-05B8-4339-B544-41D81B68B2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59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Hand over to Bob for an overview of nation partners and SGB fund</a:t>
            </a:r>
          </a:p>
        </p:txBody>
      </p:sp>
      <p:sp>
        <p:nvSpPr>
          <p:cNvPr id="4" name="Slide Number Placeholder 3"/>
          <p:cNvSpPr>
            <a:spLocks noGrp="1"/>
          </p:cNvSpPr>
          <p:nvPr>
            <p:ph type="sldNum" sz="quarter" idx="5"/>
          </p:nvPr>
        </p:nvSpPr>
        <p:spPr/>
        <p:txBody>
          <a:bodyPr/>
          <a:lstStyle/>
          <a:p>
            <a:fld id="{0163EE84-05B8-4339-B544-41D81B68B25F}" type="slidenum">
              <a:rPr lang="en-GB" smtClean="0"/>
              <a:t>7</a:t>
            </a:fld>
            <a:endParaRPr lang="en-GB"/>
          </a:p>
        </p:txBody>
      </p:sp>
    </p:spTree>
    <p:extLst>
      <p:ext uri="{BB962C8B-B14F-4D97-AF65-F5344CB8AC3E}">
        <p14:creationId xmlns:p14="http://schemas.microsoft.com/office/powerpoint/2010/main" val="3312266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 an exhaustive list will let you have a read through and there is a page 2</a:t>
            </a:r>
          </a:p>
        </p:txBody>
      </p:sp>
      <p:sp>
        <p:nvSpPr>
          <p:cNvPr id="4" name="Slide Number Placeholder 3"/>
          <p:cNvSpPr>
            <a:spLocks noGrp="1"/>
          </p:cNvSpPr>
          <p:nvPr>
            <p:ph type="sldNum" sz="quarter" idx="5"/>
          </p:nvPr>
        </p:nvSpPr>
        <p:spPr/>
        <p:txBody>
          <a:bodyPr/>
          <a:lstStyle/>
          <a:p>
            <a:fld id="{0163EE84-05B8-4339-B544-41D81B68B25F}" type="slidenum">
              <a:rPr lang="en-GB" smtClean="0"/>
              <a:t>8</a:t>
            </a:fld>
            <a:endParaRPr lang="en-GB"/>
          </a:p>
        </p:txBody>
      </p:sp>
    </p:spTree>
    <p:extLst>
      <p:ext uri="{BB962C8B-B14F-4D97-AF65-F5344CB8AC3E}">
        <p14:creationId xmlns:p14="http://schemas.microsoft.com/office/powerpoint/2010/main" val="3360441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FDCD9-89E0-8F31-D049-65AA2F3CB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6487F7-5486-3497-26E0-A98A938CB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8595B-33E4-5B98-8D62-5C9112DBE511}"/>
              </a:ext>
            </a:extLst>
          </p:cNvPr>
          <p:cNvSpPr>
            <a:spLocks noGrp="1"/>
          </p:cNvSpPr>
          <p:nvPr>
            <p:ph type="body" idx="1"/>
          </p:nvPr>
        </p:nvSpPr>
        <p:spPr/>
        <p:txBody>
          <a:bodyPr/>
          <a:lstStyle/>
          <a:p>
            <a:r>
              <a:rPr lang="en-GB"/>
              <a:t>Not an exhaustive list will let you have a read through and there is a page 2</a:t>
            </a:r>
          </a:p>
        </p:txBody>
      </p:sp>
      <p:sp>
        <p:nvSpPr>
          <p:cNvPr id="4" name="Slide Number Placeholder 3">
            <a:extLst>
              <a:ext uri="{FF2B5EF4-FFF2-40B4-BE49-F238E27FC236}">
                <a16:creationId xmlns:a16="http://schemas.microsoft.com/office/drawing/2014/main" id="{77580496-AF12-E9CC-1E29-96F2BE10EFE7}"/>
              </a:ext>
            </a:extLst>
          </p:cNvPr>
          <p:cNvSpPr>
            <a:spLocks noGrp="1"/>
          </p:cNvSpPr>
          <p:nvPr>
            <p:ph type="sldNum" sz="quarter" idx="5"/>
          </p:nvPr>
        </p:nvSpPr>
        <p:spPr/>
        <p:txBody>
          <a:bodyPr/>
          <a:lstStyle/>
          <a:p>
            <a:fld id="{0163EE84-05B8-4339-B544-41D81B68B25F}" type="slidenum">
              <a:rPr lang="en-GB" smtClean="0"/>
              <a:t>9</a:t>
            </a:fld>
            <a:endParaRPr lang="en-GB"/>
          </a:p>
        </p:txBody>
      </p:sp>
    </p:spTree>
    <p:extLst>
      <p:ext uri="{BB962C8B-B14F-4D97-AF65-F5344CB8AC3E}">
        <p14:creationId xmlns:p14="http://schemas.microsoft.com/office/powerpoint/2010/main" val="1076664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a:xfrm>
            <a:off x="719404" y="2246224"/>
            <a:ext cx="8495550" cy="748988"/>
          </a:xfrm>
          <a:solidFill>
            <a:srgbClr val="DADAEB"/>
          </a:solidFill>
        </p:spPr>
        <p:txBody>
          <a:bodyPr wrap="none" lIns="180000" anchor="b"/>
          <a:lstStyle>
            <a:lvl1pPr>
              <a:defRPr spc="-200" smtClean="0">
                <a:solidFill>
                  <a:srgbClr val="0A0478"/>
                </a:solidFill>
                <a:latin typeface="Arial Black" pitchFamily="34" charset="0"/>
              </a:defRPr>
            </a:lvl1pPr>
          </a:lstStyle>
          <a:p>
            <a:r>
              <a:rPr lang="en-GB"/>
              <a:t>Click to edit Master title style</a:t>
            </a:r>
          </a:p>
        </p:txBody>
      </p:sp>
      <p:sp>
        <p:nvSpPr>
          <p:cNvPr id="162819" name="Rectangle 3"/>
          <p:cNvSpPr>
            <a:spLocks noGrp="1" noChangeArrowheads="1"/>
          </p:cNvSpPr>
          <p:nvPr>
            <p:ph type="subTitle" idx="1" hasCustomPrompt="1"/>
          </p:nvPr>
        </p:nvSpPr>
        <p:spPr>
          <a:xfrm>
            <a:off x="719404" y="2981070"/>
            <a:ext cx="9308615" cy="584775"/>
          </a:xfrm>
          <a:solidFill>
            <a:srgbClr val="DADAEB"/>
          </a:solidFill>
        </p:spPr>
        <p:txBody>
          <a:bodyPr wrap="none" lIns="180000">
            <a:spAutoFit/>
          </a:bodyPr>
          <a:lstStyle>
            <a:lvl1pPr marL="0" indent="0">
              <a:buFontTx/>
              <a:buNone/>
              <a:defRPr b="1" smtClean="0">
                <a:solidFill>
                  <a:srgbClr val="0A0478"/>
                </a:solidFill>
              </a:defRPr>
            </a:lvl1pPr>
          </a:lstStyle>
          <a:p>
            <a:r>
              <a:rPr lang="en-GB"/>
              <a:t>Click to edit Master subtitle style or delete box</a:t>
            </a:r>
          </a:p>
        </p:txBody>
      </p:sp>
      <p:sp>
        <p:nvSpPr>
          <p:cNvPr id="7" name="Rectangle 6"/>
          <p:cNvSpPr/>
          <p:nvPr userDrawn="1"/>
        </p:nvSpPr>
        <p:spPr>
          <a:xfrm>
            <a:off x="0" y="5949451"/>
            <a:ext cx="12192000" cy="908549"/>
          </a:xfrm>
          <a:prstGeom prst="rect">
            <a:avLst/>
          </a:prstGeom>
          <a:solidFill>
            <a:srgbClr val="211B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Logo_Strapline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7637" y="6127937"/>
            <a:ext cx="2444232" cy="557263"/>
          </a:xfrm>
          <a:prstGeom prst="rect">
            <a:avLst/>
          </a:prstGeom>
        </p:spPr>
      </p:pic>
      <p:pic>
        <p:nvPicPr>
          <p:cNvPr id="12" name="Picture 11" descr="SportForLif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174" y="6279170"/>
            <a:ext cx="1408531" cy="281468"/>
          </a:xfrm>
          <a:prstGeom prst="rect">
            <a:avLst/>
          </a:prstGeom>
        </p:spPr>
      </p:pic>
    </p:spTree>
    <p:extLst>
      <p:ext uri="{BB962C8B-B14F-4D97-AF65-F5344CB8AC3E}">
        <p14:creationId xmlns:p14="http://schemas.microsoft.com/office/powerpoint/2010/main" val="3050554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4EC3-FB03-B0F5-CAF6-0716D0315301}"/>
              </a:ext>
            </a:extLst>
          </p:cNvPr>
          <p:cNvSpPr>
            <a:spLocks noGrp="1"/>
          </p:cNvSpPr>
          <p:nvPr>
            <p:ph type="ctrTitle"/>
          </p:nvPr>
        </p:nvSpPr>
        <p:spPr>
          <a:xfrm>
            <a:off x="1524000" y="1570971"/>
            <a:ext cx="9144000" cy="1938992"/>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0EDFB2C-3DA1-3C50-DE8C-3E1DFF5D068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DE8B4FD-D779-D3E2-67F4-B354271FEFE4}"/>
              </a:ext>
            </a:extLst>
          </p:cNvPr>
          <p:cNvSpPr>
            <a:spLocks noGrp="1"/>
          </p:cNvSpPr>
          <p:nvPr>
            <p:ph type="dt" sz="half" idx="10"/>
          </p:nvPr>
        </p:nvSpPr>
        <p:spPr/>
        <p:txBody>
          <a:bodyPr/>
          <a:lstStyle/>
          <a:p>
            <a:fld id="{90835474-9ACE-464B-B5BE-15D4A9D65785}" type="datetimeFigureOut">
              <a:rPr lang="en-US" smtClean="0"/>
              <a:t>4/10/2026</a:t>
            </a:fld>
            <a:endParaRPr lang="en-US"/>
          </a:p>
        </p:txBody>
      </p:sp>
      <p:sp>
        <p:nvSpPr>
          <p:cNvPr id="5" name="Footer Placeholder 4">
            <a:extLst>
              <a:ext uri="{FF2B5EF4-FFF2-40B4-BE49-F238E27FC236}">
                <a16:creationId xmlns:a16="http://schemas.microsoft.com/office/drawing/2014/main" id="{9A71AE53-2633-4653-E295-6C25E7F60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17FC1F-4AC6-9171-0E2C-1AF3E98345FD}"/>
              </a:ext>
            </a:extLst>
          </p:cNvPr>
          <p:cNvSpPr>
            <a:spLocks noGrp="1"/>
          </p:cNvSpPr>
          <p:nvPr>
            <p:ph type="sldNum" sz="quarter" idx="12"/>
          </p:nvPr>
        </p:nvSpPr>
        <p:spPr/>
        <p:txBody>
          <a:bodyPr/>
          <a:lstStyle/>
          <a:p>
            <a:fld id="{E38E4963-A4B4-CF47-8FF7-34C4E793CC62}" type="slidenum">
              <a:rPr lang="en-US" smtClean="0"/>
              <a:t>‹#›</a:t>
            </a:fld>
            <a:endParaRPr lang="en-US"/>
          </a:p>
        </p:txBody>
      </p:sp>
    </p:spTree>
    <p:extLst>
      <p:ext uri="{BB962C8B-B14F-4D97-AF65-F5344CB8AC3E}">
        <p14:creationId xmlns:p14="http://schemas.microsoft.com/office/powerpoint/2010/main" val="366065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3394" y="620713"/>
            <a:ext cx="8606569" cy="779701"/>
          </a:xfrm>
        </p:spPr>
        <p:txBody>
          <a:bodyPr/>
          <a:lstStyle/>
          <a:p>
            <a:r>
              <a:rPr lang="en-US"/>
              <a:t>Click to edit Master title style</a:t>
            </a:r>
            <a:endParaRPr lang="en-GB"/>
          </a:p>
        </p:txBody>
      </p:sp>
    </p:spTree>
    <p:extLst>
      <p:ext uri="{BB962C8B-B14F-4D97-AF65-F5344CB8AC3E}">
        <p14:creationId xmlns:p14="http://schemas.microsoft.com/office/powerpoint/2010/main" val="1402990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4EC3-FB03-B0F5-CAF6-0716D031530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0EDFB2C-3DA1-3C50-DE8C-3E1DFF5D068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DE8B4FD-D779-D3E2-67F4-B354271FEFE4}"/>
              </a:ext>
            </a:extLst>
          </p:cNvPr>
          <p:cNvSpPr>
            <a:spLocks noGrp="1"/>
          </p:cNvSpPr>
          <p:nvPr>
            <p:ph type="dt" sz="half" idx="10"/>
          </p:nvPr>
        </p:nvSpPr>
        <p:spPr/>
        <p:txBody>
          <a:bodyPr/>
          <a:lstStyle/>
          <a:p>
            <a:fld id="{90835474-9ACE-464B-B5BE-15D4A9D65785}" type="datetimeFigureOut">
              <a:rPr lang="en-US" smtClean="0"/>
              <a:t>4/10/2026</a:t>
            </a:fld>
            <a:endParaRPr lang="en-US"/>
          </a:p>
        </p:txBody>
      </p:sp>
      <p:sp>
        <p:nvSpPr>
          <p:cNvPr id="5" name="Footer Placeholder 4">
            <a:extLst>
              <a:ext uri="{FF2B5EF4-FFF2-40B4-BE49-F238E27FC236}">
                <a16:creationId xmlns:a16="http://schemas.microsoft.com/office/drawing/2014/main" id="{9A71AE53-2633-4653-E295-6C25E7F60D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17FC1F-4AC6-9171-0E2C-1AF3E98345FD}"/>
              </a:ext>
            </a:extLst>
          </p:cNvPr>
          <p:cNvSpPr>
            <a:spLocks noGrp="1"/>
          </p:cNvSpPr>
          <p:nvPr>
            <p:ph type="sldNum" sz="quarter" idx="12"/>
          </p:nvPr>
        </p:nvSpPr>
        <p:spPr/>
        <p:txBody>
          <a:bodyPr/>
          <a:lstStyle/>
          <a:p>
            <a:fld id="{E38E4963-A4B4-CF47-8FF7-34C4E793CC62}" type="slidenum">
              <a:rPr lang="en-US" smtClean="0"/>
              <a:t>‹#›</a:t>
            </a:fld>
            <a:endParaRPr lang="en-US"/>
          </a:p>
        </p:txBody>
      </p:sp>
    </p:spTree>
    <p:extLst>
      <p:ext uri="{BB962C8B-B14F-4D97-AF65-F5344CB8AC3E}">
        <p14:creationId xmlns:p14="http://schemas.microsoft.com/office/powerpoint/2010/main" val="1368101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370B4-5E06-796A-2C12-54BF0D0C827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4872E81-ED75-E1DE-1E07-4CDD41020BA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B7A6BD-1B5F-8763-BD5F-A4463D4ADA68}"/>
              </a:ext>
            </a:extLst>
          </p:cNvPr>
          <p:cNvSpPr>
            <a:spLocks noGrp="1"/>
          </p:cNvSpPr>
          <p:nvPr>
            <p:ph type="dt" sz="half" idx="10"/>
          </p:nvPr>
        </p:nvSpPr>
        <p:spPr/>
        <p:txBody>
          <a:bodyPr/>
          <a:lstStyle/>
          <a:p>
            <a:fld id="{90835474-9ACE-464B-B5BE-15D4A9D65785}" type="datetimeFigureOut">
              <a:rPr lang="en-US" smtClean="0"/>
              <a:t>4/10/2026</a:t>
            </a:fld>
            <a:endParaRPr lang="en-US"/>
          </a:p>
        </p:txBody>
      </p:sp>
      <p:sp>
        <p:nvSpPr>
          <p:cNvPr id="5" name="Footer Placeholder 4">
            <a:extLst>
              <a:ext uri="{FF2B5EF4-FFF2-40B4-BE49-F238E27FC236}">
                <a16:creationId xmlns:a16="http://schemas.microsoft.com/office/drawing/2014/main" id="{35AC5234-E64E-A71F-140A-06979F7FC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B8661-E5D6-4DD8-C3F9-D907D3F9DDF1}"/>
              </a:ext>
            </a:extLst>
          </p:cNvPr>
          <p:cNvSpPr>
            <a:spLocks noGrp="1"/>
          </p:cNvSpPr>
          <p:nvPr>
            <p:ph type="sldNum" sz="quarter" idx="12"/>
          </p:nvPr>
        </p:nvSpPr>
        <p:spPr/>
        <p:txBody>
          <a:bodyPr/>
          <a:lstStyle/>
          <a:p>
            <a:fld id="{E38E4963-A4B4-CF47-8FF7-34C4E793CC62}" type="slidenum">
              <a:rPr lang="en-US" smtClean="0"/>
              <a:t>‹#›</a:t>
            </a:fld>
            <a:endParaRPr lang="en-US"/>
          </a:p>
        </p:txBody>
      </p:sp>
    </p:spTree>
    <p:extLst>
      <p:ext uri="{BB962C8B-B14F-4D97-AF65-F5344CB8AC3E}">
        <p14:creationId xmlns:p14="http://schemas.microsoft.com/office/powerpoint/2010/main" val="1914725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BB2B-D30D-1CFE-FD12-343D522EFE05}"/>
              </a:ext>
            </a:extLst>
          </p:cNvPr>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5C08874-3F5C-E571-66BC-3945BC14EB0A}"/>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8318CD3-8B64-9A4D-B12D-E5828652F549}"/>
              </a:ext>
            </a:extLst>
          </p:cNvPr>
          <p:cNvSpPr>
            <a:spLocks noGrp="1"/>
          </p:cNvSpPr>
          <p:nvPr>
            <p:ph type="dt" sz="half" idx="10"/>
          </p:nvPr>
        </p:nvSpPr>
        <p:spPr/>
        <p:txBody>
          <a:bodyPr/>
          <a:lstStyle/>
          <a:p>
            <a:fld id="{90835474-9ACE-464B-B5BE-15D4A9D65785}" type="datetimeFigureOut">
              <a:rPr lang="en-US" smtClean="0"/>
              <a:t>4/10/2026</a:t>
            </a:fld>
            <a:endParaRPr lang="en-US"/>
          </a:p>
        </p:txBody>
      </p:sp>
      <p:sp>
        <p:nvSpPr>
          <p:cNvPr id="5" name="Footer Placeholder 4">
            <a:extLst>
              <a:ext uri="{FF2B5EF4-FFF2-40B4-BE49-F238E27FC236}">
                <a16:creationId xmlns:a16="http://schemas.microsoft.com/office/drawing/2014/main" id="{DFEDF57F-9B4A-92D3-4DC8-B35274450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9999F-73DA-CC7C-F393-D075315A75F4}"/>
              </a:ext>
            </a:extLst>
          </p:cNvPr>
          <p:cNvSpPr>
            <a:spLocks noGrp="1"/>
          </p:cNvSpPr>
          <p:nvPr>
            <p:ph type="sldNum" sz="quarter" idx="12"/>
          </p:nvPr>
        </p:nvSpPr>
        <p:spPr/>
        <p:txBody>
          <a:bodyPr/>
          <a:lstStyle/>
          <a:p>
            <a:fld id="{E38E4963-A4B4-CF47-8FF7-34C4E793CC62}" type="slidenum">
              <a:rPr lang="en-US" smtClean="0"/>
              <a:t>‹#›</a:t>
            </a:fld>
            <a:endParaRPr lang="en-US"/>
          </a:p>
        </p:txBody>
      </p:sp>
    </p:spTree>
    <p:extLst>
      <p:ext uri="{BB962C8B-B14F-4D97-AF65-F5344CB8AC3E}">
        <p14:creationId xmlns:p14="http://schemas.microsoft.com/office/powerpoint/2010/main" val="1275456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6F65-E7FC-FD0D-5343-7C5CB4882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164BC8F-FAB6-3B0A-2987-81E5D0EBA0C9}"/>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50C72F3-5116-4474-BA26-1B448205EC8C}"/>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7E6FDE9-F891-CE84-E6F4-AC8DF8BF7C12}"/>
              </a:ext>
            </a:extLst>
          </p:cNvPr>
          <p:cNvSpPr>
            <a:spLocks noGrp="1"/>
          </p:cNvSpPr>
          <p:nvPr>
            <p:ph type="dt" sz="half" idx="10"/>
          </p:nvPr>
        </p:nvSpPr>
        <p:spPr/>
        <p:txBody>
          <a:bodyPr/>
          <a:lstStyle/>
          <a:p>
            <a:fld id="{90835474-9ACE-464B-B5BE-15D4A9D65785}" type="datetimeFigureOut">
              <a:rPr lang="en-US" smtClean="0"/>
              <a:t>4/10/2026</a:t>
            </a:fld>
            <a:endParaRPr lang="en-US"/>
          </a:p>
        </p:txBody>
      </p:sp>
      <p:sp>
        <p:nvSpPr>
          <p:cNvPr id="6" name="Footer Placeholder 5">
            <a:extLst>
              <a:ext uri="{FF2B5EF4-FFF2-40B4-BE49-F238E27FC236}">
                <a16:creationId xmlns:a16="http://schemas.microsoft.com/office/drawing/2014/main" id="{5E2A8FCA-EE55-C863-FEB6-002C7DBFBA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ECDA69-ECC5-98C7-9683-D43BC455F8A6}"/>
              </a:ext>
            </a:extLst>
          </p:cNvPr>
          <p:cNvSpPr>
            <a:spLocks noGrp="1"/>
          </p:cNvSpPr>
          <p:nvPr>
            <p:ph type="sldNum" sz="quarter" idx="12"/>
          </p:nvPr>
        </p:nvSpPr>
        <p:spPr/>
        <p:txBody>
          <a:bodyPr/>
          <a:lstStyle/>
          <a:p>
            <a:fld id="{E38E4963-A4B4-CF47-8FF7-34C4E793CC62}" type="slidenum">
              <a:rPr lang="en-US" smtClean="0"/>
              <a:t>‹#›</a:t>
            </a:fld>
            <a:endParaRPr lang="en-US"/>
          </a:p>
        </p:txBody>
      </p:sp>
    </p:spTree>
    <p:extLst>
      <p:ext uri="{BB962C8B-B14F-4D97-AF65-F5344CB8AC3E}">
        <p14:creationId xmlns:p14="http://schemas.microsoft.com/office/powerpoint/2010/main" val="2897413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FF4B-66D8-C8C1-0AAB-ADE3FA33BD0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D9640B4-2DAD-CBBA-A329-EB9282F09D8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71F0671-876E-27B6-13EB-A73AA03BB65E}"/>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48101F-B8A6-FAF0-6FCB-8424D394A23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1950B96-831D-5D79-DEF4-AA8623179C86}"/>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66B7452-D74A-CDEB-90A2-4A1715E11A56}"/>
              </a:ext>
            </a:extLst>
          </p:cNvPr>
          <p:cNvSpPr>
            <a:spLocks noGrp="1"/>
          </p:cNvSpPr>
          <p:nvPr>
            <p:ph type="dt" sz="half" idx="10"/>
          </p:nvPr>
        </p:nvSpPr>
        <p:spPr/>
        <p:txBody>
          <a:bodyPr/>
          <a:lstStyle/>
          <a:p>
            <a:fld id="{90835474-9ACE-464B-B5BE-15D4A9D65785}" type="datetimeFigureOut">
              <a:rPr lang="en-US" smtClean="0"/>
              <a:t>4/10/2026</a:t>
            </a:fld>
            <a:endParaRPr lang="en-US"/>
          </a:p>
        </p:txBody>
      </p:sp>
      <p:sp>
        <p:nvSpPr>
          <p:cNvPr id="8" name="Footer Placeholder 7">
            <a:extLst>
              <a:ext uri="{FF2B5EF4-FFF2-40B4-BE49-F238E27FC236}">
                <a16:creationId xmlns:a16="http://schemas.microsoft.com/office/drawing/2014/main" id="{27AF0806-6BE9-D883-D223-14D76972BB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BEA913-B97A-2AD7-70DF-778B005D26B9}"/>
              </a:ext>
            </a:extLst>
          </p:cNvPr>
          <p:cNvSpPr>
            <a:spLocks noGrp="1"/>
          </p:cNvSpPr>
          <p:nvPr>
            <p:ph type="sldNum" sz="quarter" idx="12"/>
          </p:nvPr>
        </p:nvSpPr>
        <p:spPr/>
        <p:txBody>
          <a:bodyPr/>
          <a:lstStyle/>
          <a:p>
            <a:fld id="{E38E4963-A4B4-CF47-8FF7-34C4E793CC62}" type="slidenum">
              <a:rPr lang="en-US" smtClean="0"/>
              <a:t>‹#›</a:t>
            </a:fld>
            <a:endParaRPr lang="en-US"/>
          </a:p>
        </p:txBody>
      </p:sp>
    </p:spTree>
    <p:extLst>
      <p:ext uri="{BB962C8B-B14F-4D97-AF65-F5344CB8AC3E}">
        <p14:creationId xmlns:p14="http://schemas.microsoft.com/office/powerpoint/2010/main" val="2142646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DD42-AEA8-7015-3180-139679AD4CA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94C57BF-E5DF-B47E-EA81-A9794DB8B898}"/>
              </a:ext>
            </a:extLst>
          </p:cNvPr>
          <p:cNvSpPr>
            <a:spLocks noGrp="1"/>
          </p:cNvSpPr>
          <p:nvPr>
            <p:ph type="dt" sz="half" idx="10"/>
          </p:nvPr>
        </p:nvSpPr>
        <p:spPr/>
        <p:txBody>
          <a:bodyPr/>
          <a:lstStyle/>
          <a:p>
            <a:fld id="{90835474-9ACE-464B-B5BE-15D4A9D65785}" type="datetimeFigureOut">
              <a:rPr lang="en-US" smtClean="0"/>
              <a:t>4/10/2026</a:t>
            </a:fld>
            <a:endParaRPr lang="en-US"/>
          </a:p>
        </p:txBody>
      </p:sp>
      <p:sp>
        <p:nvSpPr>
          <p:cNvPr id="4" name="Footer Placeholder 3">
            <a:extLst>
              <a:ext uri="{FF2B5EF4-FFF2-40B4-BE49-F238E27FC236}">
                <a16:creationId xmlns:a16="http://schemas.microsoft.com/office/drawing/2014/main" id="{4A531A2E-EEEF-265E-4341-42A1BD9D0F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5E49A-E711-E2F8-FD76-CDFDCC53895F}"/>
              </a:ext>
            </a:extLst>
          </p:cNvPr>
          <p:cNvSpPr>
            <a:spLocks noGrp="1"/>
          </p:cNvSpPr>
          <p:nvPr>
            <p:ph type="sldNum" sz="quarter" idx="12"/>
          </p:nvPr>
        </p:nvSpPr>
        <p:spPr/>
        <p:txBody>
          <a:bodyPr/>
          <a:lstStyle/>
          <a:p>
            <a:fld id="{E38E4963-A4B4-CF47-8FF7-34C4E793CC62}" type="slidenum">
              <a:rPr lang="en-US" smtClean="0"/>
              <a:t>‹#›</a:t>
            </a:fld>
            <a:endParaRPr lang="en-US"/>
          </a:p>
        </p:txBody>
      </p:sp>
    </p:spTree>
    <p:extLst>
      <p:ext uri="{BB962C8B-B14F-4D97-AF65-F5344CB8AC3E}">
        <p14:creationId xmlns:p14="http://schemas.microsoft.com/office/powerpoint/2010/main" val="486277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F5AC7E-4E80-9517-68C4-57F42AC8D971}"/>
              </a:ext>
            </a:extLst>
          </p:cNvPr>
          <p:cNvSpPr>
            <a:spLocks noGrp="1"/>
          </p:cNvSpPr>
          <p:nvPr>
            <p:ph type="dt" sz="half" idx="10"/>
          </p:nvPr>
        </p:nvSpPr>
        <p:spPr/>
        <p:txBody>
          <a:bodyPr/>
          <a:lstStyle/>
          <a:p>
            <a:fld id="{90835474-9ACE-464B-B5BE-15D4A9D65785}" type="datetimeFigureOut">
              <a:rPr lang="en-US" smtClean="0"/>
              <a:t>4/10/2026</a:t>
            </a:fld>
            <a:endParaRPr lang="en-US"/>
          </a:p>
        </p:txBody>
      </p:sp>
      <p:sp>
        <p:nvSpPr>
          <p:cNvPr id="3" name="Footer Placeholder 2">
            <a:extLst>
              <a:ext uri="{FF2B5EF4-FFF2-40B4-BE49-F238E27FC236}">
                <a16:creationId xmlns:a16="http://schemas.microsoft.com/office/drawing/2014/main" id="{A7FE48C5-0978-3CB0-4706-2C5ACC06EA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673A4F-18BC-5FC4-A79B-9562E1597B80}"/>
              </a:ext>
            </a:extLst>
          </p:cNvPr>
          <p:cNvSpPr>
            <a:spLocks noGrp="1"/>
          </p:cNvSpPr>
          <p:nvPr>
            <p:ph type="sldNum" sz="quarter" idx="12"/>
          </p:nvPr>
        </p:nvSpPr>
        <p:spPr/>
        <p:txBody>
          <a:bodyPr/>
          <a:lstStyle/>
          <a:p>
            <a:fld id="{E38E4963-A4B4-CF47-8FF7-34C4E793CC62}" type="slidenum">
              <a:rPr lang="en-US" smtClean="0"/>
              <a:t>‹#›</a:t>
            </a:fld>
            <a:endParaRPr lang="en-US"/>
          </a:p>
        </p:txBody>
      </p:sp>
    </p:spTree>
    <p:extLst>
      <p:ext uri="{BB962C8B-B14F-4D97-AF65-F5344CB8AC3E}">
        <p14:creationId xmlns:p14="http://schemas.microsoft.com/office/powerpoint/2010/main" val="1528697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D9B33-372D-990A-7BBB-CAEB406595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97AB9F8-4166-0DB6-A3CB-D76F36B603C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27397E5-7F04-3FA3-BC67-FBEF795CF1C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80FA8C-1BBE-535B-69E1-620981F68B30}"/>
              </a:ext>
            </a:extLst>
          </p:cNvPr>
          <p:cNvSpPr>
            <a:spLocks noGrp="1"/>
          </p:cNvSpPr>
          <p:nvPr>
            <p:ph type="dt" sz="half" idx="10"/>
          </p:nvPr>
        </p:nvSpPr>
        <p:spPr/>
        <p:txBody>
          <a:bodyPr/>
          <a:lstStyle/>
          <a:p>
            <a:fld id="{90835474-9ACE-464B-B5BE-15D4A9D65785}" type="datetimeFigureOut">
              <a:rPr lang="en-US" smtClean="0"/>
              <a:t>4/10/2026</a:t>
            </a:fld>
            <a:endParaRPr lang="en-US"/>
          </a:p>
        </p:txBody>
      </p:sp>
      <p:sp>
        <p:nvSpPr>
          <p:cNvPr id="6" name="Footer Placeholder 5">
            <a:extLst>
              <a:ext uri="{FF2B5EF4-FFF2-40B4-BE49-F238E27FC236}">
                <a16:creationId xmlns:a16="http://schemas.microsoft.com/office/drawing/2014/main" id="{5FB0BA67-A682-598A-AF29-1F027EBA0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758968-428F-A5C5-D595-B9C265B859BC}"/>
              </a:ext>
            </a:extLst>
          </p:cNvPr>
          <p:cNvSpPr>
            <a:spLocks noGrp="1"/>
          </p:cNvSpPr>
          <p:nvPr>
            <p:ph type="sldNum" sz="quarter" idx="12"/>
          </p:nvPr>
        </p:nvSpPr>
        <p:spPr/>
        <p:txBody>
          <a:bodyPr/>
          <a:lstStyle/>
          <a:p>
            <a:fld id="{E38E4963-A4B4-CF47-8FF7-34C4E793CC62}" type="slidenum">
              <a:rPr lang="en-US" smtClean="0"/>
              <a:t>‹#›</a:t>
            </a:fld>
            <a:endParaRPr lang="en-US"/>
          </a:p>
        </p:txBody>
      </p:sp>
    </p:spTree>
    <p:extLst>
      <p:ext uri="{BB962C8B-B14F-4D97-AF65-F5344CB8AC3E}">
        <p14:creationId xmlns:p14="http://schemas.microsoft.com/office/powerpoint/2010/main" val="4241668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425"/>
            <a:ext cx="10972800" cy="377279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p:cNvSpPr>
            <a:spLocks noGrp="1" noChangeArrowheads="1"/>
          </p:cNvSpPr>
          <p:nvPr>
            <p:ph type="title"/>
          </p:nvPr>
        </p:nvSpPr>
        <p:spPr bwMode="auto">
          <a:xfrm>
            <a:off x="623393" y="620713"/>
            <a:ext cx="4896808" cy="748988"/>
          </a:xfrm>
          <a:prstGeom prst="rect">
            <a:avLst/>
          </a:prstGeom>
          <a:solidFill>
            <a:srgbClr val="DADAEB"/>
          </a:solidFill>
          <a:ln w="9525">
            <a:noFill/>
            <a:miter lim="800000"/>
            <a:headEnd/>
            <a:tailEnd/>
          </a:ln>
        </p:spPr>
        <p:txBody>
          <a:bodyPr vert="horz" wrap="none" lIns="180000" tIns="45720" rIns="180000" bIns="45720" numCol="1" anchor="t" anchorCtr="0" compatLnSpc="1">
            <a:prstTxWarp prst="textNoShape">
              <a:avLst/>
            </a:prstTxWarp>
            <a:spAutoFit/>
          </a:bodyPr>
          <a:lstStyle/>
          <a:p>
            <a:pPr lvl="0"/>
            <a:r>
              <a:rPr lang="en-US"/>
              <a:t>Click to add title</a:t>
            </a:r>
            <a:endParaRPr lang="en-GB"/>
          </a:p>
        </p:txBody>
      </p:sp>
    </p:spTree>
    <p:extLst>
      <p:ext uri="{BB962C8B-B14F-4D97-AF65-F5344CB8AC3E}">
        <p14:creationId xmlns:p14="http://schemas.microsoft.com/office/powerpoint/2010/main" val="2160163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03E36-9378-E80E-5FDA-90C3041362A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76CA83F-2050-9C25-EFF4-84431F5E412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EA655FA-83A5-834A-DBEA-7522404B289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6DFBBB-E4F3-3A14-2637-9CCDFD426DDE}"/>
              </a:ext>
            </a:extLst>
          </p:cNvPr>
          <p:cNvSpPr>
            <a:spLocks noGrp="1"/>
          </p:cNvSpPr>
          <p:nvPr>
            <p:ph type="dt" sz="half" idx="10"/>
          </p:nvPr>
        </p:nvSpPr>
        <p:spPr/>
        <p:txBody>
          <a:bodyPr/>
          <a:lstStyle/>
          <a:p>
            <a:fld id="{90835474-9ACE-464B-B5BE-15D4A9D65785}" type="datetimeFigureOut">
              <a:rPr lang="en-US" smtClean="0"/>
              <a:t>4/10/2026</a:t>
            </a:fld>
            <a:endParaRPr lang="en-US"/>
          </a:p>
        </p:txBody>
      </p:sp>
      <p:sp>
        <p:nvSpPr>
          <p:cNvPr id="6" name="Footer Placeholder 5">
            <a:extLst>
              <a:ext uri="{FF2B5EF4-FFF2-40B4-BE49-F238E27FC236}">
                <a16:creationId xmlns:a16="http://schemas.microsoft.com/office/drawing/2014/main" id="{B76B01A0-5AB7-632D-9AF4-FC2C43F196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3738DF-D402-1158-972E-BB560D4BE5A1}"/>
              </a:ext>
            </a:extLst>
          </p:cNvPr>
          <p:cNvSpPr>
            <a:spLocks noGrp="1"/>
          </p:cNvSpPr>
          <p:nvPr>
            <p:ph type="sldNum" sz="quarter" idx="12"/>
          </p:nvPr>
        </p:nvSpPr>
        <p:spPr/>
        <p:txBody>
          <a:bodyPr/>
          <a:lstStyle/>
          <a:p>
            <a:fld id="{E38E4963-A4B4-CF47-8FF7-34C4E793CC62}" type="slidenum">
              <a:rPr lang="en-US" smtClean="0"/>
              <a:t>‹#›</a:t>
            </a:fld>
            <a:endParaRPr lang="en-US"/>
          </a:p>
        </p:txBody>
      </p:sp>
    </p:spTree>
    <p:extLst>
      <p:ext uri="{BB962C8B-B14F-4D97-AF65-F5344CB8AC3E}">
        <p14:creationId xmlns:p14="http://schemas.microsoft.com/office/powerpoint/2010/main" val="1265107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FF0F3-BC33-6E89-F7EB-7DA21B05CAA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E5A20B4-8E72-F48F-C76A-B406C276021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1754CA-6890-93D7-BF98-CB97652EA825}"/>
              </a:ext>
            </a:extLst>
          </p:cNvPr>
          <p:cNvSpPr>
            <a:spLocks noGrp="1"/>
          </p:cNvSpPr>
          <p:nvPr>
            <p:ph type="dt" sz="half" idx="10"/>
          </p:nvPr>
        </p:nvSpPr>
        <p:spPr/>
        <p:txBody>
          <a:bodyPr/>
          <a:lstStyle/>
          <a:p>
            <a:fld id="{90835474-9ACE-464B-B5BE-15D4A9D65785}" type="datetimeFigureOut">
              <a:rPr lang="en-US" smtClean="0"/>
              <a:t>4/10/2026</a:t>
            </a:fld>
            <a:endParaRPr lang="en-US"/>
          </a:p>
        </p:txBody>
      </p:sp>
      <p:sp>
        <p:nvSpPr>
          <p:cNvPr id="5" name="Footer Placeholder 4">
            <a:extLst>
              <a:ext uri="{FF2B5EF4-FFF2-40B4-BE49-F238E27FC236}">
                <a16:creationId xmlns:a16="http://schemas.microsoft.com/office/drawing/2014/main" id="{8655581D-5D89-9107-F308-77EE9F259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8E41C-FA38-F266-0758-BC2F212B22DE}"/>
              </a:ext>
            </a:extLst>
          </p:cNvPr>
          <p:cNvSpPr>
            <a:spLocks noGrp="1"/>
          </p:cNvSpPr>
          <p:nvPr>
            <p:ph type="sldNum" sz="quarter" idx="12"/>
          </p:nvPr>
        </p:nvSpPr>
        <p:spPr/>
        <p:txBody>
          <a:bodyPr/>
          <a:lstStyle/>
          <a:p>
            <a:fld id="{E38E4963-A4B4-CF47-8FF7-34C4E793CC62}" type="slidenum">
              <a:rPr lang="en-US" smtClean="0"/>
              <a:t>‹#›</a:t>
            </a:fld>
            <a:endParaRPr lang="en-US"/>
          </a:p>
        </p:txBody>
      </p:sp>
    </p:spTree>
    <p:extLst>
      <p:ext uri="{BB962C8B-B14F-4D97-AF65-F5344CB8AC3E}">
        <p14:creationId xmlns:p14="http://schemas.microsoft.com/office/powerpoint/2010/main" val="4006654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A2CB3A-5144-85E0-049A-B74ACC576F44}"/>
              </a:ext>
            </a:extLst>
          </p:cNvPr>
          <p:cNvSpPr>
            <a:spLocks noGrp="1"/>
          </p:cNvSpPr>
          <p:nvPr>
            <p:ph type="title" orient="vert"/>
          </p:nvPr>
        </p:nvSpPr>
        <p:spPr>
          <a:xfrm>
            <a:off x="8724901" y="365126"/>
            <a:ext cx="2628900" cy="581183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9F0EFF2-02B4-1FD7-B88F-708AD0BADC3D}"/>
              </a:ext>
            </a:extLst>
          </p:cNvPr>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CE5AABB-004A-46D2-23CA-18B4F6276F2A}"/>
              </a:ext>
            </a:extLst>
          </p:cNvPr>
          <p:cNvSpPr>
            <a:spLocks noGrp="1"/>
          </p:cNvSpPr>
          <p:nvPr>
            <p:ph type="dt" sz="half" idx="10"/>
          </p:nvPr>
        </p:nvSpPr>
        <p:spPr/>
        <p:txBody>
          <a:bodyPr/>
          <a:lstStyle/>
          <a:p>
            <a:fld id="{90835474-9ACE-464B-B5BE-15D4A9D65785}" type="datetimeFigureOut">
              <a:rPr lang="en-US" smtClean="0"/>
              <a:t>4/10/2026</a:t>
            </a:fld>
            <a:endParaRPr lang="en-US"/>
          </a:p>
        </p:txBody>
      </p:sp>
      <p:sp>
        <p:nvSpPr>
          <p:cNvPr id="5" name="Footer Placeholder 4">
            <a:extLst>
              <a:ext uri="{FF2B5EF4-FFF2-40B4-BE49-F238E27FC236}">
                <a16:creationId xmlns:a16="http://schemas.microsoft.com/office/drawing/2014/main" id="{499D6BDF-1EB8-90BA-F58F-B3790152F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DA180-669F-D51D-4A38-2D808320121A}"/>
              </a:ext>
            </a:extLst>
          </p:cNvPr>
          <p:cNvSpPr>
            <a:spLocks noGrp="1"/>
          </p:cNvSpPr>
          <p:nvPr>
            <p:ph type="sldNum" sz="quarter" idx="12"/>
          </p:nvPr>
        </p:nvSpPr>
        <p:spPr/>
        <p:txBody>
          <a:bodyPr/>
          <a:lstStyle/>
          <a:p>
            <a:fld id="{E38E4963-A4B4-CF47-8FF7-34C4E793CC62}" type="slidenum">
              <a:rPr lang="en-US" smtClean="0"/>
              <a:t>‹#›</a:t>
            </a:fld>
            <a:endParaRPr lang="en-US"/>
          </a:p>
        </p:txBody>
      </p:sp>
    </p:spTree>
    <p:extLst>
      <p:ext uri="{BB962C8B-B14F-4D97-AF65-F5344CB8AC3E}">
        <p14:creationId xmlns:p14="http://schemas.microsoft.com/office/powerpoint/2010/main" val="495659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subheadin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425"/>
            <a:ext cx="10972800" cy="377279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p:cNvSpPr>
            <a:spLocks noGrp="1"/>
          </p:cNvSpPr>
          <p:nvPr>
            <p:ph type="body" sz="quarter" idx="10" hasCustomPrompt="1"/>
          </p:nvPr>
        </p:nvSpPr>
        <p:spPr>
          <a:xfrm>
            <a:off x="624166" y="1149350"/>
            <a:ext cx="2990838" cy="420564"/>
          </a:xfrm>
          <a:solidFill>
            <a:srgbClr val="DADAEB"/>
          </a:solidFill>
        </p:spPr>
        <p:txBody>
          <a:bodyPr wrap="none" lIns="180000" rIns="180000">
            <a:spAutoFit/>
          </a:bodyPr>
          <a:lstStyle>
            <a:lvl1pPr>
              <a:buNone/>
              <a:defRPr sz="2133" baseline="0">
                <a:solidFill>
                  <a:srgbClr val="0A0478"/>
                </a:solidFill>
              </a:defRPr>
            </a:lvl1pPr>
          </a:lstStyle>
          <a:p>
            <a:pPr lvl="0"/>
            <a:r>
              <a:rPr lang="en-US"/>
              <a:t>Click to add sub head</a:t>
            </a:r>
          </a:p>
        </p:txBody>
      </p:sp>
      <p:sp>
        <p:nvSpPr>
          <p:cNvPr id="5" name="Rectangle 2"/>
          <p:cNvSpPr txBox="1">
            <a:spLocks noChangeArrowheads="1"/>
          </p:cNvSpPr>
          <p:nvPr userDrawn="1"/>
        </p:nvSpPr>
        <p:spPr bwMode="auto">
          <a:xfrm>
            <a:off x="623394" y="620713"/>
            <a:ext cx="5133396" cy="779765"/>
          </a:xfrm>
          <a:prstGeom prst="rect">
            <a:avLst/>
          </a:prstGeom>
          <a:solidFill>
            <a:srgbClr val="DADAEB"/>
          </a:solidFill>
          <a:ln w="9525">
            <a:noFill/>
            <a:miter lim="800000"/>
            <a:headEnd/>
            <a:tailEnd/>
          </a:ln>
        </p:spPr>
        <p:txBody>
          <a:bodyPr vert="horz" wrap="none" lIns="240000" tIns="60960" rIns="240000" bIns="60960" numCol="1" anchor="t" anchorCtr="0" compatLnSpc="1">
            <a:prstTxWarp prst="textNoShape">
              <a:avLst/>
            </a:prstTxWarp>
            <a:spAutoFit/>
          </a:bodyPr>
          <a:lstStyle>
            <a:lvl1pPr algn="l" rtl="0" eaLnBrk="0" fontAlgn="base" hangingPunct="0">
              <a:spcBef>
                <a:spcPct val="0"/>
              </a:spcBef>
              <a:spcAft>
                <a:spcPct val="0"/>
              </a:spcAft>
              <a:defRPr sz="3200" b="1" spc="-150">
                <a:solidFill>
                  <a:srgbClr val="0A0478"/>
                </a:solidFill>
                <a:latin typeface="Arial Black" pitchFamily="34" charset="0"/>
                <a:ea typeface="+mj-ea"/>
                <a:cs typeface="+mj-cs"/>
              </a:defRPr>
            </a:lvl1pPr>
            <a:lvl2pPr algn="l" rtl="0" eaLnBrk="0" fontAlgn="base" hangingPunct="0">
              <a:spcBef>
                <a:spcPct val="0"/>
              </a:spcBef>
              <a:spcAft>
                <a:spcPct val="0"/>
              </a:spcAft>
              <a:defRPr sz="3600" b="1">
                <a:solidFill>
                  <a:schemeClr val="bg1"/>
                </a:solidFill>
                <a:latin typeface="Arial" charset="0"/>
              </a:defRPr>
            </a:lvl2pPr>
            <a:lvl3pPr algn="l" rtl="0" eaLnBrk="0" fontAlgn="base" hangingPunct="0">
              <a:spcBef>
                <a:spcPct val="0"/>
              </a:spcBef>
              <a:spcAft>
                <a:spcPct val="0"/>
              </a:spcAft>
              <a:defRPr sz="3600" b="1">
                <a:solidFill>
                  <a:schemeClr val="bg1"/>
                </a:solidFill>
                <a:latin typeface="Arial" charset="0"/>
              </a:defRPr>
            </a:lvl3pPr>
            <a:lvl4pPr algn="l" rtl="0" eaLnBrk="0" fontAlgn="base" hangingPunct="0">
              <a:spcBef>
                <a:spcPct val="0"/>
              </a:spcBef>
              <a:spcAft>
                <a:spcPct val="0"/>
              </a:spcAft>
              <a:defRPr sz="3600" b="1">
                <a:solidFill>
                  <a:schemeClr val="bg1"/>
                </a:solidFill>
                <a:latin typeface="Arial" charset="0"/>
              </a:defRPr>
            </a:lvl4pPr>
            <a:lvl5pPr algn="l" rtl="0" eaLnBrk="0" fontAlgn="base" hangingPunct="0">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accent2"/>
                </a:solidFill>
                <a:latin typeface="Arial" charset="0"/>
              </a:defRPr>
            </a:lvl6pPr>
            <a:lvl7pPr marL="914400" algn="l" rtl="0" eaLnBrk="1" fontAlgn="base" hangingPunct="1">
              <a:spcBef>
                <a:spcPct val="0"/>
              </a:spcBef>
              <a:spcAft>
                <a:spcPct val="0"/>
              </a:spcAft>
              <a:defRPr sz="3600" b="1">
                <a:solidFill>
                  <a:schemeClr val="accent2"/>
                </a:solidFill>
                <a:latin typeface="Arial" charset="0"/>
              </a:defRPr>
            </a:lvl7pPr>
            <a:lvl8pPr marL="1371600" algn="l" rtl="0" eaLnBrk="1" fontAlgn="base" hangingPunct="1">
              <a:spcBef>
                <a:spcPct val="0"/>
              </a:spcBef>
              <a:spcAft>
                <a:spcPct val="0"/>
              </a:spcAft>
              <a:defRPr sz="3600" b="1">
                <a:solidFill>
                  <a:schemeClr val="accent2"/>
                </a:solidFill>
                <a:latin typeface="Arial" charset="0"/>
              </a:defRPr>
            </a:lvl8pPr>
            <a:lvl9pPr marL="1828800" algn="l" rtl="0" eaLnBrk="1" fontAlgn="base" hangingPunct="1">
              <a:spcBef>
                <a:spcPct val="0"/>
              </a:spcBef>
              <a:spcAft>
                <a:spcPct val="0"/>
              </a:spcAft>
              <a:defRPr sz="3600" b="1">
                <a:solidFill>
                  <a:schemeClr val="accent2"/>
                </a:solidFill>
                <a:latin typeface="Arial" charset="0"/>
              </a:defRPr>
            </a:lvl9pPr>
          </a:lstStyle>
          <a:p>
            <a:r>
              <a:rPr lang="en-US" sz="4267" kern="0"/>
              <a:t>Click to add title</a:t>
            </a:r>
            <a:endParaRPr lang="en-GB" sz="4267" kern="0"/>
          </a:p>
        </p:txBody>
      </p:sp>
    </p:spTree>
    <p:extLst>
      <p:ext uri="{BB962C8B-B14F-4D97-AF65-F5344CB8AC3E}">
        <p14:creationId xmlns:p14="http://schemas.microsoft.com/office/powerpoint/2010/main" val="4201229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4" y="620713"/>
            <a:ext cx="8495550" cy="748988"/>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4417"/>
            <a:ext cx="5384800" cy="38877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4417"/>
            <a:ext cx="5384800" cy="38877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22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with sub head">
    <p:spTree>
      <p:nvGrpSpPr>
        <p:cNvPr id="1" name=""/>
        <p:cNvGrpSpPr/>
        <p:nvPr/>
      </p:nvGrpSpPr>
      <p:grpSpPr>
        <a:xfrm>
          <a:off x="0" y="0"/>
          <a:ext cx="0" cy="0"/>
          <a:chOff x="0" y="0"/>
          <a:chExt cx="0" cy="0"/>
        </a:xfrm>
      </p:grpSpPr>
      <p:sp>
        <p:nvSpPr>
          <p:cNvPr id="2" name="Title 1"/>
          <p:cNvSpPr>
            <a:spLocks noGrp="1"/>
          </p:cNvSpPr>
          <p:nvPr>
            <p:ph type="title"/>
          </p:nvPr>
        </p:nvSpPr>
        <p:spPr>
          <a:xfrm>
            <a:off x="623394" y="620713"/>
            <a:ext cx="8495550" cy="748988"/>
          </a:xfrm>
        </p:spPr>
        <p:txBody>
          <a:bodyPr/>
          <a:lstStyle/>
          <a:p>
            <a:r>
              <a:rPr lang="en-US"/>
              <a:t>Click to edit Master title style</a:t>
            </a:r>
            <a:endParaRPr lang="en-GB"/>
          </a:p>
        </p:txBody>
      </p:sp>
      <p:sp>
        <p:nvSpPr>
          <p:cNvPr id="6" name="Content Placeholder 2"/>
          <p:cNvSpPr>
            <a:spLocks noGrp="1"/>
          </p:cNvSpPr>
          <p:nvPr>
            <p:ph sz="half" idx="1"/>
          </p:nvPr>
        </p:nvSpPr>
        <p:spPr>
          <a:xfrm>
            <a:off x="609600" y="1604417"/>
            <a:ext cx="5384800" cy="38877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2"/>
          </p:nvPr>
        </p:nvSpPr>
        <p:spPr>
          <a:xfrm>
            <a:off x="6197600" y="1604417"/>
            <a:ext cx="5384800" cy="38877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0" hasCustomPrompt="1"/>
          </p:nvPr>
        </p:nvSpPr>
        <p:spPr>
          <a:xfrm>
            <a:off x="624166" y="1149350"/>
            <a:ext cx="2990838" cy="420564"/>
          </a:xfrm>
          <a:solidFill>
            <a:srgbClr val="DADAEB"/>
          </a:solidFill>
        </p:spPr>
        <p:txBody>
          <a:bodyPr wrap="none" lIns="180000" rIns="180000">
            <a:spAutoFit/>
          </a:bodyPr>
          <a:lstStyle>
            <a:lvl1pPr>
              <a:buNone/>
              <a:defRPr sz="2133" baseline="0">
                <a:solidFill>
                  <a:srgbClr val="0A0478"/>
                </a:solidFill>
              </a:defRPr>
            </a:lvl1pPr>
          </a:lstStyle>
          <a:p>
            <a:pPr lvl="0"/>
            <a:r>
              <a:rPr lang="en-US"/>
              <a:t>Click to add sub head</a:t>
            </a:r>
          </a:p>
        </p:txBody>
      </p:sp>
    </p:spTree>
    <p:extLst>
      <p:ext uri="{BB962C8B-B14F-4D97-AF65-F5344CB8AC3E}">
        <p14:creationId xmlns:p14="http://schemas.microsoft.com/office/powerpoint/2010/main" val="254965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3394" y="620713"/>
            <a:ext cx="8495550" cy="748988"/>
          </a:xfrm>
        </p:spPr>
        <p:txBody>
          <a:bodyPr/>
          <a:lstStyle/>
          <a:p>
            <a:r>
              <a:rPr lang="en-US"/>
              <a:t>Click to edit Master title style</a:t>
            </a:r>
            <a:endParaRPr lang="en-GB"/>
          </a:p>
        </p:txBody>
      </p:sp>
    </p:spTree>
    <p:extLst>
      <p:ext uri="{BB962C8B-B14F-4D97-AF65-F5344CB8AC3E}">
        <p14:creationId xmlns:p14="http://schemas.microsoft.com/office/powerpoint/2010/main" val="428640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p:cNvSpPr/>
          <p:nvPr userDrawn="1"/>
        </p:nvSpPr>
        <p:spPr>
          <a:xfrm>
            <a:off x="0" y="5877272"/>
            <a:ext cx="12192000"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79336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with sub head">
    <p:spTree>
      <p:nvGrpSpPr>
        <p:cNvPr id="1" name=""/>
        <p:cNvGrpSpPr/>
        <p:nvPr/>
      </p:nvGrpSpPr>
      <p:grpSpPr>
        <a:xfrm>
          <a:off x="0" y="0"/>
          <a:ext cx="0" cy="0"/>
          <a:chOff x="0" y="0"/>
          <a:chExt cx="0" cy="0"/>
        </a:xfrm>
      </p:grpSpPr>
      <p:sp>
        <p:nvSpPr>
          <p:cNvPr id="2" name="Title 1"/>
          <p:cNvSpPr>
            <a:spLocks noGrp="1"/>
          </p:cNvSpPr>
          <p:nvPr>
            <p:ph type="title"/>
          </p:nvPr>
        </p:nvSpPr>
        <p:spPr>
          <a:xfrm>
            <a:off x="623394" y="620714"/>
            <a:ext cx="8600157" cy="779700"/>
          </a:xfrm>
        </p:spPr>
        <p:txBody>
          <a:bodyPr/>
          <a:lstStyle/>
          <a:p>
            <a:r>
              <a:rPr lang="en-US"/>
              <a:t>Click to edit Master title style</a:t>
            </a:r>
            <a:endParaRPr lang="en-GB"/>
          </a:p>
        </p:txBody>
      </p:sp>
      <p:sp>
        <p:nvSpPr>
          <p:cNvPr id="6" name="Content Placeholder 2"/>
          <p:cNvSpPr>
            <a:spLocks noGrp="1"/>
          </p:cNvSpPr>
          <p:nvPr>
            <p:ph sz="half" idx="1"/>
          </p:nvPr>
        </p:nvSpPr>
        <p:spPr>
          <a:xfrm>
            <a:off x="609600" y="1604417"/>
            <a:ext cx="5384800" cy="38877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2"/>
          </p:nvPr>
        </p:nvSpPr>
        <p:spPr>
          <a:xfrm>
            <a:off x="6197600" y="1604417"/>
            <a:ext cx="5384800" cy="3887763"/>
          </a:xfrm>
        </p:spPr>
        <p:txBody>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0" hasCustomPrompt="1"/>
          </p:nvPr>
        </p:nvSpPr>
        <p:spPr>
          <a:xfrm>
            <a:off x="624166" y="1149351"/>
            <a:ext cx="3113612" cy="420564"/>
          </a:xfrm>
          <a:solidFill>
            <a:srgbClr val="DADAEB"/>
          </a:solidFill>
        </p:spPr>
        <p:txBody>
          <a:bodyPr wrap="square" lIns="180000" rIns="180000">
            <a:spAutoFit/>
          </a:bodyPr>
          <a:lstStyle>
            <a:lvl1pPr>
              <a:buNone/>
              <a:defRPr sz="2133" baseline="0">
                <a:solidFill>
                  <a:srgbClr val="0A0478"/>
                </a:solidFill>
              </a:defRPr>
            </a:lvl1pPr>
          </a:lstStyle>
          <a:p>
            <a:pPr lvl="0"/>
            <a:r>
              <a:rPr lang="en-US"/>
              <a:t>Click to add sub head</a:t>
            </a:r>
          </a:p>
        </p:txBody>
      </p:sp>
    </p:spTree>
    <p:extLst>
      <p:ext uri="{BB962C8B-B14F-4D97-AF65-F5344CB8AC3E}">
        <p14:creationId xmlns:p14="http://schemas.microsoft.com/office/powerpoint/2010/main" val="142943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426"/>
            <a:ext cx="10972800" cy="377279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
          <p:cNvSpPr>
            <a:spLocks noGrp="1" noChangeArrowheads="1"/>
          </p:cNvSpPr>
          <p:nvPr>
            <p:ph type="title"/>
          </p:nvPr>
        </p:nvSpPr>
        <p:spPr bwMode="auto">
          <a:xfrm>
            <a:off x="623394" y="620714"/>
            <a:ext cx="5009431" cy="584775"/>
          </a:xfrm>
          <a:prstGeom prst="rect">
            <a:avLst/>
          </a:prstGeom>
          <a:solidFill>
            <a:srgbClr val="DADAEB"/>
          </a:solidFill>
          <a:ln w="9525">
            <a:noFill/>
            <a:miter lim="800000"/>
            <a:headEnd/>
            <a:tailEnd/>
          </a:ln>
        </p:spPr>
        <p:txBody>
          <a:bodyPr vert="horz" wrap="square" lIns="180000" tIns="45720" rIns="180000" bIns="45720" numCol="1" anchor="t" anchorCtr="0" compatLnSpc="1">
            <a:prstTxWarp prst="textNoShape">
              <a:avLst/>
            </a:prstTxWarp>
            <a:spAutoFit/>
          </a:bodyPr>
          <a:lstStyle/>
          <a:p>
            <a:pPr lvl="0"/>
            <a:r>
              <a:rPr lang="en-US"/>
              <a:t>Click to add title</a:t>
            </a:r>
            <a:endParaRPr lang="en-GB"/>
          </a:p>
        </p:txBody>
      </p:sp>
    </p:spTree>
    <p:extLst>
      <p:ext uri="{BB962C8B-B14F-4D97-AF65-F5344CB8AC3E}">
        <p14:creationId xmlns:p14="http://schemas.microsoft.com/office/powerpoint/2010/main" val="279789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3393" y="620713"/>
            <a:ext cx="4896808" cy="748988"/>
          </a:xfrm>
          <a:prstGeom prst="rect">
            <a:avLst/>
          </a:prstGeom>
          <a:solidFill>
            <a:srgbClr val="DADAEB"/>
          </a:solidFill>
          <a:ln w="9525">
            <a:noFill/>
            <a:miter lim="800000"/>
            <a:headEnd/>
            <a:tailEnd/>
          </a:ln>
        </p:spPr>
        <p:txBody>
          <a:bodyPr vert="horz" wrap="none" lIns="180000" tIns="45720" rIns="180000" bIns="45720" numCol="1" anchor="t" anchorCtr="0" compatLnSpc="1">
            <a:prstTxWarp prst="textNoShape">
              <a:avLst/>
            </a:prstTxWarp>
            <a:spAutoFit/>
          </a:bodyPr>
          <a:lstStyle/>
          <a:p>
            <a:pPr lvl="0"/>
            <a:r>
              <a:rPr lang="en-US"/>
              <a:t>Click to add title</a:t>
            </a:r>
            <a:endParaRPr lang="en-GB"/>
          </a:p>
        </p:txBody>
      </p:sp>
      <p:sp>
        <p:nvSpPr>
          <p:cNvPr id="1027" name="Rectangle 3"/>
          <p:cNvSpPr>
            <a:spLocks noGrp="1" noChangeArrowheads="1"/>
          </p:cNvSpPr>
          <p:nvPr>
            <p:ph type="body" idx="1"/>
          </p:nvPr>
        </p:nvSpPr>
        <p:spPr bwMode="auto">
          <a:xfrm>
            <a:off x="609600" y="1600423"/>
            <a:ext cx="10972800" cy="17004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0" y="5949451"/>
            <a:ext cx="12192000" cy="908549"/>
          </a:xfrm>
          <a:prstGeom prst="rect">
            <a:avLst/>
          </a:prstGeom>
          <a:solidFill>
            <a:srgbClr val="211B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Logo_Strapline_WHIT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437637" y="6127937"/>
            <a:ext cx="2444232" cy="557263"/>
          </a:xfrm>
          <a:prstGeom prst="rect">
            <a:avLst/>
          </a:prstGeom>
        </p:spPr>
      </p:pic>
      <p:pic>
        <p:nvPicPr>
          <p:cNvPr id="12" name="Picture 11" descr="SportForLif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6174" y="6279170"/>
            <a:ext cx="1408531" cy="281468"/>
          </a:xfrm>
          <a:prstGeom prst="rect">
            <a:avLst/>
          </a:prstGeom>
        </p:spPr>
      </p:pic>
    </p:spTree>
    <p:extLst>
      <p:ext uri="{BB962C8B-B14F-4D97-AF65-F5344CB8AC3E}">
        <p14:creationId xmlns:p14="http://schemas.microsoft.com/office/powerpoint/2010/main" val="3146496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rtl="0" eaLnBrk="0" fontAlgn="base" hangingPunct="0">
        <a:spcBef>
          <a:spcPct val="0"/>
        </a:spcBef>
        <a:spcAft>
          <a:spcPct val="0"/>
        </a:spcAft>
        <a:defRPr sz="4267" b="1" spc="-200">
          <a:solidFill>
            <a:srgbClr val="0A0478"/>
          </a:solidFill>
          <a:latin typeface="Arial Black" pitchFamily="34" charset="0"/>
          <a:ea typeface="+mj-ea"/>
          <a:cs typeface="+mj-cs"/>
        </a:defRPr>
      </a:lvl1pPr>
      <a:lvl2pPr algn="l" rtl="0" eaLnBrk="0" fontAlgn="base" hangingPunct="0">
        <a:spcBef>
          <a:spcPct val="0"/>
        </a:spcBef>
        <a:spcAft>
          <a:spcPct val="0"/>
        </a:spcAft>
        <a:defRPr sz="4800" b="1">
          <a:solidFill>
            <a:schemeClr val="bg1"/>
          </a:solidFill>
          <a:latin typeface="Arial" charset="0"/>
        </a:defRPr>
      </a:lvl2pPr>
      <a:lvl3pPr algn="l" rtl="0" eaLnBrk="0" fontAlgn="base" hangingPunct="0">
        <a:spcBef>
          <a:spcPct val="0"/>
        </a:spcBef>
        <a:spcAft>
          <a:spcPct val="0"/>
        </a:spcAft>
        <a:defRPr sz="4800" b="1">
          <a:solidFill>
            <a:schemeClr val="bg1"/>
          </a:solidFill>
          <a:latin typeface="Arial" charset="0"/>
        </a:defRPr>
      </a:lvl3pPr>
      <a:lvl4pPr algn="l" rtl="0" eaLnBrk="0" fontAlgn="base" hangingPunct="0">
        <a:spcBef>
          <a:spcPct val="0"/>
        </a:spcBef>
        <a:spcAft>
          <a:spcPct val="0"/>
        </a:spcAft>
        <a:defRPr sz="4800" b="1">
          <a:solidFill>
            <a:schemeClr val="bg1"/>
          </a:solidFill>
          <a:latin typeface="Arial" charset="0"/>
        </a:defRPr>
      </a:lvl4pPr>
      <a:lvl5pPr algn="l" rtl="0" eaLnBrk="0" fontAlgn="base" hangingPunct="0">
        <a:spcBef>
          <a:spcPct val="0"/>
        </a:spcBef>
        <a:spcAft>
          <a:spcPct val="0"/>
        </a:spcAft>
        <a:defRPr sz="4800" b="1">
          <a:solidFill>
            <a:schemeClr val="bg1"/>
          </a:solidFill>
          <a:latin typeface="Arial" charset="0"/>
        </a:defRPr>
      </a:lvl5pPr>
      <a:lvl6pPr marL="609585" algn="l" rtl="0" eaLnBrk="1" fontAlgn="base" hangingPunct="1">
        <a:spcBef>
          <a:spcPct val="0"/>
        </a:spcBef>
        <a:spcAft>
          <a:spcPct val="0"/>
        </a:spcAft>
        <a:defRPr sz="4800" b="1">
          <a:solidFill>
            <a:schemeClr val="accent2"/>
          </a:solidFill>
          <a:latin typeface="Arial" charset="0"/>
        </a:defRPr>
      </a:lvl6pPr>
      <a:lvl7pPr marL="1219170" algn="l" rtl="0" eaLnBrk="1" fontAlgn="base" hangingPunct="1">
        <a:spcBef>
          <a:spcPct val="0"/>
        </a:spcBef>
        <a:spcAft>
          <a:spcPct val="0"/>
        </a:spcAft>
        <a:defRPr sz="4800" b="1">
          <a:solidFill>
            <a:schemeClr val="accent2"/>
          </a:solidFill>
          <a:latin typeface="Arial" charset="0"/>
        </a:defRPr>
      </a:lvl7pPr>
      <a:lvl8pPr marL="1828754" algn="l" rtl="0" eaLnBrk="1" fontAlgn="base" hangingPunct="1">
        <a:spcBef>
          <a:spcPct val="0"/>
        </a:spcBef>
        <a:spcAft>
          <a:spcPct val="0"/>
        </a:spcAft>
        <a:defRPr sz="4800" b="1">
          <a:solidFill>
            <a:schemeClr val="accent2"/>
          </a:solidFill>
          <a:latin typeface="Arial" charset="0"/>
        </a:defRPr>
      </a:lvl8pPr>
      <a:lvl9pPr marL="2438339" algn="l" rtl="0" eaLnBrk="1" fontAlgn="base" hangingPunct="1">
        <a:spcBef>
          <a:spcPct val="0"/>
        </a:spcBef>
        <a:spcAft>
          <a:spcPct val="0"/>
        </a:spcAft>
        <a:defRPr sz="4800" b="1">
          <a:solidFill>
            <a:schemeClr val="accent2"/>
          </a:solidFill>
          <a:latin typeface="Arial" charset="0"/>
        </a:defRPr>
      </a:lvl9pPr>
    </p:titleStyle>
    <p:bodyStyle>
      <a:lvl1pPr marL="457189" indent="-457189" algn="l" rtl="0" eaLnBrk="0" fontAlgn="base" hangingPunct="0">
        <a:spcBef>
          <a:spcPct val="40000"/>
        </a:spcBef>
        <a:spcAft>
          <a:spcPct val="10000"/>
        </a:spcAft>
        <a:buChar char="•"/>
        <a:defRPr sz="3200">
          <a:solidFill>
            <a:srgbClr val="0A0478"/>
          </a:solidFill>
          <a:latin typeface="+mn-lt"/>
          <a:ea typeface="+mn-ea"/>
          <a:cs typeface="+mn-cs"/>
        </a:defRPr>
      </a:lvl1pPr>
      <a:lvl2pPr marL="990575" indent="-380990" algn="l" rtl="0" eaLnBrk="0" fontAlgn="base" hangingPunct="0">
        <a:lnSpc>
          <a:spcPct val="85000"/>
        </a:lnSpc>
        <a:spcBef>
          <a:spcPct val="25000"/>
        </a:spcBef>
        <a:spcAft>
          <a:spcPct val="10000"/>
        </a:spcAft>
        <a:buChar char="–"/>
        <a:defRPr sz="2667">
          <a:solidFill>
            <a:srgbClr val="0A0478"/>
          </a:solidFill>
          <a:latin typeface="+mn-lt"/>
          <a:cs typeface="+mn-cs"/>
        </a:defRPr>
      </a:lvl2pPr>
      <a:lvl3pPr marL="1523962" indent="-304792" algn="l" rtl="0" eaLnBrk="0" fontAlgn="base" hangingPunct="0">
        <a:spcBef>
          <a:spcPct val="15000"/>
        </a:spcBef>
        <a:spcAft>
          <a:spcPct val="10000"/>
        </a:spcAft>
        <a:buChar char="•"/>
        <a:defRPr>
          <a:solidFill>
            <a:srgbClr val="0A0478"/>
          </a:solidFill>
          <a:latin typeface="+mn-lt"/>
          <a:cs typeface="+mn-cs"/>
        </a:defRPr>
      </a:lvl3pPr>
      <a:lvl4pPr marL="2133547" indent="-304792" algn="l" rtl="0" eaLnBrk="0" fontAlgn="base" hangingPunct="0">
        <a:spcBef>
          <a:spcPct val="0"/>
        </a:spcBef>
        <a:spcAft>
          <a:spcPct val="10000"/>
        </a:spcAft>
        <a:buChar char="–"/>
        <a:defRPr sz="2133">
          <a:solidFill>
            <a:srgbClr val="0A0478"/>
          </a:solidFill>
          <a:latin typeface="+mn-lt"/>
          <a:cs typeface="+mn-cs"/>
        </a:defRPr>
      </a:lvl4pPr>
      <a:lvl5pPr marL="2743131" indent="-304792" algn="l" rtl="0" eaLnBrk="0" fontAlgn="base" hangingPunct="0">
        <a:spcBef>
          <a:spcPct val="0"/>
        </a:spcBef>
        <a:spcAft>
          <a:spcPct val="10000"/>
        </a:spcAft>
        <a:buChar char="»"/>
        <a:defRPr sz="1867">
          <a:solidFill>
            <a:srgbClr val="0A0478"/>
          </a:solidFill>
          <a:latin typeface="+mn-lt"/>
          <a:cs typeface="+mn-cs"/>
        </a:defRPr>
      </a:lvl5pPr>
      <a:lvl6pPr marL="3352716" indent="-304792" algn="l" rtl="0" eaLnBrk="1" fontAlgn="base" hangingPunct="1">
        <a:spcBef>
          <a:spcPct val="0"/>
        </a:spcBef>
        <a:spcAft>
          <a:spcPct val="10000"/>
        </a:spcAft>
        <a:buChar char="»"/>
        <a:defRPr sz="1867">
          <a:solidFill>
            <a:schemeClr val="accent2"/>
          </a:solidFill>
          <a:latin typeface="+mn-lt"/>
          <a:cs typeface="+mn-cs"/>
        </a:defRPr>
      </a:lvl6pPr>
      <a:lvl7pPr marL="3962301" indent="-304792" algn="l" rtl="0" eaLnBrk="1" fontAlgn="base" hangingPunct="1">
        <a:spcBef>
          <a:spcPct val="0"/>
        </a:spcBef>
        <a:spcAft>
          <a:spcPct val="10000"/>
        </a:spcAft>
        <a:buChar char="»"/>
        <a:defRPr sz="1867">
          <a:solidFill>
            <a:schemeClr val="accent2"/>
          </a:solidFill>
          <a:latin typeface="+mn-lt"/>
          <a:cs typeface="+mn-cs"/>
        </a:defRPr>
      </a:lvl7pPr>
      <a:lvl8pPr marL="4571886" indent="-304792" algn="l" rtl="0" eaLnBrk="1" fontAlgn="base" hangingPunct="1">
        <a:spcBef>
          <a:spcPct val="0"/>
        </a:spcBef>
        <a:spcAft>
          <a:spcPct val="10000"/>
        </a:spcAft>
        <a:buChar char="»"/>
        <a:defRPr sz="1867">
          <a:solidFill>
            <a:schemeClr val="accent2"/>
          </a:solidFill>
          <a:latin typeface="+mn-lt"/>
          <a:cs typeface="+mn-cs"/>
        </a:defRPr>
      </a:lvl8pPr>
      <a:lvl9pPr marL="5181470" indent="-304792" algn="l" rtl="0" eaLnBrk="1" fontAlgn="base" hangingPunct="1">
        <a:spcBef>
          <a:spcPct val="0"/>
        </a:spcBef>
        <a:spcAft>
          <a:spcPct val="10000"/>
        </a:spcAft>
        <a:buChar char="»"/>
        <a:defRPr sz="1867">
          <a:solidFill>
            <a:schemeClr val="accent2"/>
          </a:solidFill>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3394" y="620714"/>
            <a:ext cx="5009431" cy="584775"/>
          </a:xfrm>
          <a:prstGeom prst="rect">
            <a:avLst/>
          </a:prstGeom>
          <a:solidFill>
            <a:srgbClr val="DADAEB"/>
          </a:solidFill>
          <a:ln w="9525">
            <a:noFill/>
            <a:miter lim="800000"/>
            <a:headEnd/>
            <a:tailEnd/>
          </a:ln>
        </p:spPr>
        <p:txBody>
          <a:bodyPr vert="horz" wrap="square" lIns="180000" tIns="45720" rIns="180000" bIns="45720" numCol="1" anchor="t" anchorCtr="0" compatLnSpc="1">
            <a:prstTxWarp prst="textNoShape">
              <a:avLst/>
            </a:prstTxWarp>
            <a:spAutoFit/>
          </a:bodyPr>
          <a:lstStyle/>
          <a:p>
            <a:pPr lvl="0"/>
            <a:r>
              <a:rPr lang="en-US"/>
              <a:t>Click to add title</a:t>
            </a:r>
            <a:endParaRPr lang="en-GB"/>
          </a:p>
        </p:txBody>
      </p:sp>
      <p:sp>
        <p:nvSpPr>
          <p:cNvPr id="1027" name="Rectangle 3"/>
          <p:cNvSpPr>
            <a:spLocks noGrp="1" noChangeArrowheads="1"/>
          </p:cNvSpPr>
          <p:nvPr>
            <p:ph type="body" idx="1"/>
          </p:nvPr>
        </p:nvSpPr>
        <p:spPr bwMode="auto">
          <a:xfrm>
            <a:off x="609600" y="1600424"/>
            <a:ext cx="10972800" cy="17004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0" y="5949452"/>
            <a:ext cx="12192000" cy="908549"/>
          </a:xfrm>
          <a:prstGeom prst="rect">
            <a:avLst/>
          </a:prstGeom>
          <a:solidFill>
            <a:srgbClr val="211B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Logo_Strapline_WHIT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37637" y="6127938"/>
            <a:ext cx="2444232" cy="557263"/>
          </a:xfrm>
          <a:prstGeom prst="rect">
            <a:avLst/>
          </a:prstGeom>
        </p:spPr>
      </p:pic>
      <p:pic>
        <p:nvPicPr>
          <p:cNvPr id="12" name="Picture 11" descr="SportForLif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6174" y="6279171"/>
            <a:ext cx="1408531" cy="281468"/>
          </a:xfrm>
          <a:prstGeom prst="rect">
            <a:avLst/>
          </a:prstGeom>
        </p:spPr>
      </p:pic>
    </p:spTree>
    <p:extLst>
      <p:ext uri="{BB962C8B-B14F-4D97-AF65-F5344CB8AC3E}">
        <p14:creationId xmlns:p14="http://schemas.microsoft.com/office/powerpoint/2010/main" val="422310008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xStyles>
    <p:titleStyle>
      <a:lvl1pPr algn="l" rtl="0" eaLnBrk="0" fontAlgn="base" hangingPunct="0">
        <a:spcBef>
          <a:spcPct val="0"/>
        </a:spcBef>
        <a:spcAft>
          <a:spcPct val="0"/>
        </a:spcAft>
        <a:defRPr sz="3200" b="1" spc="-150">
          <a:solidFill>
            <a:srgbClr val="0A0478"/>
          </a:solidFill>
          <a:latin typeface="Arial Black" pitchFamily="34" charset="0"/>
          <a:ea typeface="+mj-ea"/>
          <a:cs typeface="+mj-cs"/>
        </a:defRPr>
      </a:lvl1pPr>
      <a:lvl2pPr algn="l" rtl="0" eaLnBrk="0" fontAlgn="base" hangingPunct="0">
        <a:spcBef>
          <a:spcPct val="0"/>
        </a:spcBef>
        <a:spcAft>
          <a:spcPct val="0"/>
        </a:spcAft>
        <a:defRPr sz="3600" b="1">
          <a:solidFill>
            <a:schemeClr val="bg1"/>
          </a:solidFill>
          <a:latin typeface="Arial" charset="0"/>
        </a:defRPr>
      </a:lvl2pPr>
      <a:lvl3pPr algn="l" rtl="0" eaLnBrk="0" fontAlgn="base" hangingPunct="0">
        <a:spcBef>
          <a:spcPct val="0"/>
        </a:spcBef>
        <a:spcAft>
          <a:spcPct val="0"/>
        </a:spcAft>
        <a:defRPr sz="3600" b="1">
          <a:solidFill>
            <a:schemeClr val="bg1"/>
          </a:solidFill>
          <a:latin typeface="Arial" charset="0"/>
        </a:defRPr>
      </a:lvl3pPr>
      <a:lvl4pPr algn="l" rtl="0" eaLnBrk="0" fontAlgn="base" hangingPunct="0">
        <a:spcBef>
          <a:spcPct val="0"/>
        </a:spcBef>
        <a:spcAft>
          <a:spcPct val="0"/>
        </a:spcAft>
        <a:defRPr sz="3600" b="1">
          <a:solidFill>
            <a:schemeClr val="bg1"/>
          </a:solidFill>
          <a:latin typeface="Arial" charset="0"/>
        </a:defRPr>
      </a:lvl4pPr>
      <a:lvl5pPr algn="l" rtl="0" eaLnBrk="0" fontAlgn="base" hangingPunct="0">
        <a:spcBef>
          <a:spcPct val="0"/>
        </a:spcBef>
        <a:spcAft>
          <a:spcPct val="0"/>
        </a:spcAft>
        <a:defRPr sz="3600" b="1">
          <a:solidFill>
            <a:schemeClr val="bg1"/>
          </a:solidFill>
          <a:latin typeface="Arial" charset="0"/>
        </a:defRPr>
      </a:lvl5pPr>
      <a:lvl6pPr marL="457189" algn="l" rtl="0" eaLnBrk="1" fontAlgn="base" hangingPunct="1">
        <a:spcBef>
          <a:spcPct val="0"/>
        </a:spcBef>
        <a:spcAft>
          <a:spcPct val="0"/>
        </a:spcAft>
        <a:defRPr sz="3600" b="1">
          <a:solidFill>
            <a:schemeClr val="accent2"/>
          </a:solidFill>
          <a:latin typeface="Arial" charset="0"/>
        </a:defRPr>
      </a:lvl6pPr>
      <a:lvl7pPr marL="914378" algn="l" rtl="0" eaLnBrk="1" fontAlgn="base" hangingPunct="1">
        <a:spcBef>
          <a:spcPct val="0"/>
        </a:spcBef>
        <a:spcAft>
          <a:spcPct val="0"/>
        </a:spcAft>
        <a:defRPr sz="3600" b="1">
          <a:solidFill>
            <a:schemeClr val="accent2"/>
          </a:solidFill>
          <a:latin typeface="Arial" charset="0"/>
        </a:defRPr>
      </a:lvl7pPr>
      <a:lvl8pPr marL="1371566" algn="l" rtl="0" eaLnBrk="1" fontAlgn="base" hangingPunct="1">
        <a:spcBef>
          <a:spcPct val="0"/>
        </a:spcBef>
        <a:spcAft>
          <a:spcPct val="0"/>
        </a:spcAft>
        <a:defRPr sz="3600" b="1">
          <a:solidFill>
            <a:schemeClr val="accent2"/>
          </a:solidFill>
          <a:latin typeface="Arial" charset="0"/>
        </a:defRPr>
      </a:lvl8pPr>
      <a:lvl9pPr marL="1828754" algn="l" rtl="0" eaLnBrk="1" fontAlgn="base" hangingPunct="1">
        <a:spcBef>
          <a:spcPct val="0"/>
        </a:spcBef>
        <a:spcAft>
          <a:spcPct val="0"/>
        </a:spcAft>
        <a:defRPr sz="3600" b="1">
          <a:solidFill>
            <a:schemeClr val="accent2"/>
          </a:solidFill>
          <a:latin typeface="Arial" charset="0"/>
        </a:defRPr>
      </a:lvl9pPr>
    </p:titleStyle>
    <p:bodyStyle>
      <a:lvl1pPr marL="342892" indent="-342892" algn="l" rtl="0" eaLnBrk="0" fontAlgn="base" hangingPunct="0">
        <a:spcBef>
          <a:spcPct val="40000"/>
        </a:spcBef>
        <a:spcAft>
          <a:spcPct val="10000"/>
        </a:spcAft>
        <a:buChar char="•"/>
        <a:defRPr sz="2400">
          <a:solidFill>
            <a:srgbClr val="0A0478"/>
          </a:solidFill>
          <a:latin typeface="+mn-lt"/>
          <a:ea typeface="+mn-ea"/>
          <a:cs typeface="+mn-cs"/>
        </a:defRPr>
      </a:lvl1pPr>
      <a:lvl2pPr marL="742931" indent="-285743" algn="l" rtl="0" eaLnBrk="0" fontAlgn="base" hangingPunct="0">
        <a:lnSpc>
          <a:spcPct val="85000"/>
        </a:lnSpc>
        <a:spcBef>
          <a:spcPct val="25000"/>
        </a:spcBef>
        <a:spcAft>
          <a:spcPct val="10000"/>
        </a:spcAft>
        <a:buChar char="–"/>
        <a:defRPr sz="2000">
          <a:solidFill>
            <a:srgbClr val="0A0478"/>
          </a:solidFill>
          <a:latin typeface="+mn-lt"/>
          <a:cs typeface="+mn-cs"/>
        </a:defRPr>
      </a:lvl2pPr>
      <a:lvl3pPr marL="1142972" indent="-228594" algn="l" rtl="0" eaLnBrk="0" fontAlgn="base" hangingPunct="0">
        <a:spcBef>
          <a:spcPct val="15000"/>
        </a:spcBef>
        <a:spcAft>
          <a:spcPct val="10000"/>
        </a:spcAft>
        <a:buChar char="•"/>
        <a:defRPr>
          <a:solidFill>
            <a:srgbClr val="0A0478"/>
          </a:solidFill>
          <a:latin typeface="+mn-lt"/>
          <a:cs typeface="+mn-cs"/>
        </a:defRPr>
      </a:lvl3pPr>
      <a:lvl4pPr marL="1600160" indent="-228594" algn="l" rtl="0" eaLnBrk="0" fontAlgn="base" hangingPunct="0">
        <a:spcBef>
          <a:spcPct val="0"/>
        </a:spcBef>
        <a:spcAft>
          <a:spcPct val="10000"/>
        </a:spcAft>
        <a:buChar char="–"/>
        <a:defRPr sz="1600">
          <a:solidFill>
            <a:srgbClr val="0A0478"/>
          </a:solidFill>
          <a:latin typeface="+mn-lt"/>
          <a:cs typeface="+mn-cs"/>
        </a:defRPr>
      </a:lvl4pPr>
      <a:lvl5pPr marL="2057348" indent="-228594" algn="l" rtl="0" eaLnBrk="0" fontAlgn="base" hangingPunct="0">
        <a:spcBef>
          <a:spcPct val="0"/>
        </a:spcBef>
        <a:spcAft>
          <a:spcPct val="10000"/>
        </a:spcAft>
        <a:buChar char="»"/>
        <a:defRPr sz="1400">
          <a:solidFill>
            <a:srgbClr val="0A0478"/>
          </a:solidFill>
          <a:latin typeface="+mn-lt"/>
          <a:cs typeface="+mn-cs"/>
        </a:defRPr>
      </a:lvl5pPr>
      <a:lvl6pPr marL="2514537" indent="-228594" algn="l" rtl="0" eaLnBrk="1" fontAlgn="base" hangingPunct="1">
        <a:spcBef>
          <a:spcPct val="0"/>
        </a:spcBef>
        <a:spcAft>
          <a:spcPct val="10000"/>
        </a:spcAft>
        <a:buChar char="»"/>
        <a:defRPr sz="1400">
          <a:solidFill>
            <a:schemeClr val="accent2"/>
          </a:solidFill>
          <a:latin typeface="+mn-lt"/>
          <a:cs typeface="+mn-cs"/>
        </a:defRPr>
      </a:lvl6pPr>
      <a:lvl7pPr marL="2971726" indent="-228594" algn="l" rtl="0" eaLnBrk="1" fontAlgn="base" hangingPunct="1">
        <a:spcBef>
          <a:spcPct val="0"/>
        </a:spcBef>
        <a:spcAft>
          <a:spcPct val="10000"/>
        </a:spcAft>
        <a:buChar char="»"/>
        <a:defRPr sz="1400">
          <a:solidFill>
            <a:schemeClr val="accent2"/>
          </a:solidFill>
          <a:latin typeface="+mn-lt"/>
          <a:cs typeface="+mn-cs"/>
        </a:defRPr>
      </a:lvl7pPr>
      <a:lvl8pPr marL="3428915" indent="-228594" algn="l" rtl="0" eaLnBrk="1" fontAlgn="base" hangingPunct="1">
        <a:spcBef>
          <a:spcPct val="0"/>
        </a:spcBef>
        <a:spcAft>
          <a:spcPct val="10000"/>
        </a:spcAft>
        <a:buChar char="»"/>
        <a:defRPr sz="1400">
          <a:solidFill>
            <a:schemeClr val="accent2"/>
          </a:solidFill>
          <a:latin typeface="+mn-lt"/>
          <a:cs typeface="+mn-cs"/>
        </a:defRPr>
      </a:lvl8pPr>
      <a:lvl9pPr marL="3886103" indent="-228594" algn="l" rtl="0" eaLnBrk="1" fontAlgn="base" hangingPunct="1">
        <a:spcBef>
          <a:spcPct val="0"/>
        </a:spcBef>
        <a:spcAft>
          <a:spcPct val="10000"/>
        </a:spcAft>
        <a:buChar char="»"/>
        <a:defRPr sz="1400">
          <a:solidFill>
            <a:schemeClr val="accent2"/>
          </a:solidFill>
          <a:latin typeface="+mn-lt"/>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4D65E1-40D8-74D1-66C1-3DC7205398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5B4E99-E499-09D5-5B7C-E4D420B6F86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CA8DB51-1BB2-6FF5-1865-E1E4404DA10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835474-9ACE-464B-B5BE-15D4A9D65785}" type="datetimeFigureOut">
              <a:rPr lang="en-US" smtClean="0"/>
              <a:t>4/10/2026</a:t>
            </a:fld>
            <a:endParaRPr lang="en-US"/>
          </a:p>
        </p:txBody>
      </p:sp>
      <p:sp>
        <p:nvSpPr>
          <p:cNvPr id="5" name="Footer Placeholder 4">
            <a:extLst>
              <a:ext uri="{FF2B5EF4-FFF2-40B4-BE49-F238E27FC236}">
                <a16:creationId xmlns:a16="http://schemas.microsoft.com/office/drawing/2014/main" id="{E48F08B7-5A4D-639A-F1D6-80EF3365CBA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5DB013-2138-6F2D-9F2A-64A9BAC8676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8E4963-A4B4-CF47-8FF7-34C4E793CC62}" type="slidenum">
              <a:rPr lang="en-US" smtClean="0"/>
              <a:t>‹#›</a:t>
            </a:fld>
            <a:endParaRPr lang="en-US"/>
          </a:p>
        </p:txBody>
      </p:sp>
    </p:spTree>
    <p:extLst>
      <p:ext uri="{BB962C8B-B14F-4D97-AF65-F5344CB8AC3E}">
        <p14:creationId xmlns:p14="http://schemas.microsoft.com/office/powerpoint/2010/main" val="274490272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C9FCA-435C-BDEF-2409-DC2C3332CD4D}"/>
            </a:ext>
          </a:extLst>
        </p:cNvPr>
        <p:cNvGrpSpPr/>
        <p:nvPr/>
      </p:nvGrpSpPr>
      <p:grpSpPr>
        <a:xfrm>
          <a:off x="0" y="0"/>
          <a:ext cx="0" cy="0"/>
          <a:chOff x="0" y="0"/>
          <a:chExt cx="0" cy="0"/>
        </a:xfrm>
      </p:grpSpPr>
      <p:pic>
        <p:nvPicPr>
          <p:cNvPr id="7" name="Picture 6" descr="A group of people riding bikes on a trail&#10;&#10;AI-generated content may be incorrect.">
            <a:extLst>
              <a:ext uri="{FF2B5EF4-FFF2-40B4-BE49-F238E27FC236}">
                <a16:creationId xmlns:a16="http://schemas.microsoft.com/office/drawing/2014/main" id="{A0A2B91C-F773-AFEC-2FEF-CF801D375B64}"/>
              </a:ext>
            </a:extLst>
          </p:cNvPr>
          <p:cNvPicPr>
            <a:picLocks noChangeAspect="1"/>
          </p:cNvPicPr>
          <p:nvPr/>
        </p:nvPicPr>
        <p:blipFill>
          <a:blip r:embed="rId3"/>
          <a:srcRect l="21232" t="19529" r="45038" b="26365"/>
          <a:stretch/>
        </p:blipFill>
        <p:spPr>
          <a:xfrm>
            <a:off x="5862919" y="1"/>
            <a:ext cx="6417821" cy="6863379"/>
          </a:xfrm>
          <a:prstGeom prst="rect">
            <a:avLst/>
          </a:prstGeom>
        </p:spPr>
      </p:pic>
      <p:pic>
        <p:nvPicPr>
          <p:cNvPr id="18" name="Picture 17">
            <a:extLst>
              <a:ext uri="{FF2B5EF4-FFF2-40B4-BE49-F238E27FC236}">
                <a16:creationId xmlns:a16="http://schemas.microsoft.com/office/drawing/2014/main" id="{2811932C-38DB-60E5-0368-07B4DE59408F}"/>
              </a:ext>
            </a:extLst>
          </p:cNvPr>
          <p:cNvPicPr>
            <a:picLocks noChangeAspect="1"/>
          </p:cNvPicPr>
          <p:nvPr/>
        </p:nvPicPr>
        <p:blipFill>
          <a:blip r:embed="rId4"/>
          <a:srcRect l="7264" r="-1"/>
          <a:stretch/>
        </p:blipFill>
        <p:spPr>
          <a:xfrm>
            <a:off x="-90102" y="36723"/>
            <a:ext cx="7219319" cy="6858000"/>
          </a:xfrm>
          <a:prstGeom prst="rect">
            <a:avLst/>
          </a:prstGeom>
        </p:spPr>
      </p:pic>
      <p:sp>
        <p:nvSpPr>
          <p:cNvPr id="9" name="TextBox 8">
            <a:extLst>
              <a:ext uri="{FF2B5EF4-FFF2-40B4-BE49-F238E27FC236}">
                <a16:creationId xmlns:a16="http://schemas.microsoft.com/office/drawing/2014/main" id="{7B24AF41-DF2E-8FA1-2A8A-6CAB31CA79A4}"/>
              </a:ext>
            </a:extLst>
          </p:cNvPr>
          <p:cNvSpPr txBox="1"/>
          <p:nvPr/>
        </p:nvSpPr>
        <p:spPr>
          <a:xfrm>
            <a:off x="464420" y="646360"/>
            <a:ext cx="6572200" cy="1865126"/>
          </a:xfrm>
          <a:prstGeom prst="rect">
            <a:avLst/>
          </a:prstGeom>
          <a:noFill/>
        </p:spPr>
        <p:txBody>
          <a:bodyPr wrap="square" lIns="91440" tIns="45720" rIns="91440" bIns="45720" rtlCol="0" anchor="t">
            <a:spAutoFit/>
          </a:bodyPr>
          <a:lstStyle/>
          <a:p>
            <a:pPr defTabSz="914377">
              <a:lnSpc>
                <a:spcPct val="80000"/>
              </a:lnSpc>
              <a:defRPr/>
            </a:pPr>
            <a:r>
              <a:rPr lang="en-US" sz="7200">
                <a:solidFill>
                  <a:prstClr val="white"/>
                </a:solidFill>
                <a:latin typeface="Soho Std Heavy"/>
                <a:cs typeface="Soho Std" charset="0"/>
              </a:rPr>
              <a:t>Summer of Sport</a:t>
            </a:r>
            <a:endParaRPr kumimoji="0" lang="en-US" sz="7200" b="0" i="0" u="none" strike="noStrike" kern="1200" cap="none" spc="0" normalizeH="0" baseline="0" noProof="0">
              <a:ln>
                <a:noFill/>
              </a:ln>
              <a:solidFill>
                <a:prstClr val="white"/>
              </a:solidFill>
              <a:effectLst/>
              <a:uLnTx/>
              <a:uFillTx/>
              <a:latin typeface="Soho Std" charset="0"/>
              <a:ea typeface="Soho Std" charset="0"/>
              <a:cs typeface="Soho Std" charset="0"/>
            </a:endParaRPr>
          </a:p>
        </p:txBody>
      </p:sp>
    </p:spTree>
    <p:extLst>
      <p:ext uri="{BB962C8B-B14F-4D97-AF65-F5344CB8AC3E}">
        <p14:creationId xmlns:p14="http://schemas.microsoft.com/office/powerpoint/2010/main" val="1588072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7" name="Content Placeholder 2">
            <a:extLst>
              <a:ext uri="{FF2B5EF4-FFF2-40B4-BE49-F238E27FC236}">
                <a16:creationId xmlns:a16="http://schemas.microsoft.com/office/drawing/2014/main" id="{8C83C226-DE22-4A85-325B-CE1E049F5839}"/>
              </a:ext>
            </a:extLst>
          </p:cNvPr>
          <p:cNvGraphicFramePr>
            <a:graphicFrameLocks noGrp="1"/>
          </p:cNvGraphicFramePr>
          <p:nvPr>
            <p:ph idx="1"/>
            <p:extLst>
              <p:ext uri="{D42A27DB-BD31-4B8C-83A1-F6EECF244321}">
                <p14:modId xmlns:p14="http://schemas.microsoft.com/office/powerpoint/2010/main" val="3880532404"/>
              </p:ext>
            </p:extLst>
          </p:nvPr>
        </p:nvGraphicFramePr>
        <p:xfrm>
          <a:off x="609600" y="1600425"/>
          <a:ext cx="10972800" cy="3772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563809EE-0DB0-E59C-46CB-592539A33885}"/>
              </a:ext>
            </a:extLst>
          </p:cNvPr>
          <p:cNvPicPr>
            <a:picLocks noChangeAspect="1"/>
          </p:cNvPicPr>
          <p:nvPr/>
        </p:nvPicPr>
        <p:blipFill>
          <a:blip r:embed="rId8"/>
          <a:stretch>
            <a:fillRect/>
          </a:stretch>
        </p:blipFill>
        <p:spPr>
          <a:xfrm>
            <a:off x="467667" y="502864"/>
            <a:ext cx="9662997" cy="1280271"/>
          </a:xfrm>
          <a:prstGeom prst="rect">
            <a:avLst/>
          </a:prstGeom>
        </p:spPr>
      </p:pic>
    </p:spTree>
    <p:extLst>
      <p:ext uri="{BB962C8B-B14F-4D97-AF65-F5344CB8AC3E}">
        <p14:creationId xmlns:p14="http://schemas.microsoft.com/office/powerpoint/2010/main" val="380757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885BA-D179-1C9E-0262-0D89298337E4}"/>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23597217-C717-B72E-258E-21549877CF07}"/>
              </a:ext>
            </a:extLst>
          </p:cNvPr>
          <p:cNvSpPr>
            <a:spLocks noGrp="1"/>
          </p:cNvSpPr>
          <p:nvPr>
            <p:ph type="title"/>
          </p:nvPr>
        </p:nvSpPr>
        <p:spPr>
          <a:xfrm>
            <a:off x="371475" y="649288"/>
            <a:ext cx="9367584" cy="748988"/>
          </a:xfrm>
        </p:spPr>
        <p:txBody>
          <a:bodyPr/>
          <a:lstStyle/>
          <a:p>
            <a:r>
              <a:rPr lang="en-US"/>
              <a:t>Examples of what can be funded</a:t>
            </a:r>
          </a:p>
        </p:txBody>
      </p:sp>
      <p:graphicFrame>
        <p:nvGraphicFramePr>
          <p:cNvPr id="17" name="Content Placeholder 2">
            <a:extLst>
              <a:ext uri="{FF2B5EF4-FFF2-40B4-BE49-F238E27FC236}">
                <a16:creationId xmlns:a16="http://schemas.microsoft.com/office/drawing/2014/main" id="{326F0552-BC8C-5148-C02C-7A59693902A1}"/>
              </a:ext>
            </a:extLst>
          </p:cNvPr>
          <p:cNvGraphicFramePr>
            <a:graphicFrameLocks noGrp="1"/>
          </p:cNvGraphicFramePr>
          <p:nvPr>
            <p:ph idx="1"/>
          </p:nvPr>
        </p:nvGraphicFramePr>
        <p:xfrm>
          <a:off x="371475" y="1600426"/>
          <a:ext cx="11587163" cy="40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822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9A72E7-E05A-A374-5084-577B1DD33417}"/>
              </a:ext>
            </a:extLst>
          </p:cNvPr>
          <p:cNvSpPr>
            <a:spLocks noGrp="1"/>
          </p:cNvSpPr>
          <p:nvPr>
            <p:ph type="title"/>
          </p:nvPr>
        </p:nvSpPr>
        <p:spPr>
          <a:xfrm>
            <a:off x="623392" y="620712"/>
            <a:ext cx="9222066" cy="864069"/>
          </a:xfrm>
        </p:spPr>
        <p:txBody>
          <a:bodyPr wrap="none" anchor="t">
            <a:normAutofit/>
          </a:bodyPr>
          <a:lstStyle/>
          <a:p>
            <a:r>
              <a:rPr lang="en-GB"/>
              <a:t>Celebrating success - examples</a:t>
            </a:r>
          </a:p>
        </p:txBody>
      </p:sp>
      <p:graphicFrame>
        <p:nvGraphicFramePr>
          <p:cNvPr id="5" name="Content Placeholder 1">
            <a:extLst>
              <a:ext uri="{FF2B5EF4-FFF2-40B4-BE49-F238E27FC236}">
                <a16:creationId xmlns:a16="http://schemas.microsoft.com/office/drawing/2014/main" id="{0AE57B64-35E2-FCED-16C4-C4CDA5AD1756}"/>
              </a:ext>
            </a:extLst>
          </p:cNvPr>
          <p:cNvGraphicFramePr>
            <a:graphicFrameLocks noGrp="1"/>
          </p:cNvGraphicFramePr>
          <p:nvPr>
            <p:ph idx="1"/>
            <p:extLst>
              <p:ext uri="{D42A27DB-BD31-4B8C-83A1-F6EECF244321}">
                <p14:modId xmlns:p14="http://schemas.microsoft.com/office/powerpoint/2010/main" val="3636494456"/>
              </p:ext>
            </p:extLst>
          </p:nvPr>
        </p:nvGraphicFramePr>
        <p:xfrm>
          <a:off x="609600" y="1600425"/>
          <a:ext cx="10972800" cy="3772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91C4C3E-72A7-3835-3EC4-DF1375205746}"/>
              </a:ext>
            </a:extLst>
          </p:cNvPr>
          <p:cNvSpPr txBox="1"/>
          <p:nvPr/>
        </p:nvSpPr>
        <p:spPr>
          <a:xfrm>
            <a:off x="623392" y="5248656"/>
            <a:ext cx="10972800" cy="369332"/>
          </a:xfrm>
          <a:prstGeom prst="rect">
            <a:avLst/>
          </a:prstGeom>
          <a:solidFill>
            <a:schemeClr val="tx1">
              <a:lumMod val="20000"/>
              <a:lumOff val="80000"/>
            </a:schemeClr>
          </a:solidFill>
          <a:ln>
            <a:solidFill>
              <a:schemeClr val="accent1"/>
            </a:solidFill>
          </a:ln>
        </p:spPr>
        <p:txBody>
          <a:bodyPr wrap="square" rtlCol="0">
            <a:spAutoFit/>
          </a:bodyPr>
          <a:lstStyle/>
          <a:p>
            <a:pPr algn="ctr"/>
            <a:r>
              <a:rPr lang="en-GB" b="1"/>
              <a:t>Utilise existing data collation methods</a:t>
            </a:r>
          </a:p>
        </p:txBody>
      </p:sp>
    </p:spTree>
    <p:extLst>
      <p:ext uri="{BB962C8B-B14F-4D97-AF65-F5344CB8AC3E}">
        <p14:creationId xmlns:p14="http://schemas.microsoft.com/office/powerpoint/2010/main" val="376538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7F6664-2A98-77EC-CD21-A17D8A4FA603}"/>
              </a:ext>
            </a:extLst>
          </p:cNvPr>
          <p:cNvSpPr>
            <a:spLocks noGrp="1"/>
          </p:cNvSpPr>
          <p:nvPr>
            <p:ph idx="1"/>
          </p:nvPr>
        </p:nvSpPr>
        <p:spPr>
          <a:xfrm>
            <a:off x="609600" y="1542603"/>
            <a:ext cx="10972800" cy="3772793"/>
          </a:xfrm>
        </p:spPr>
        <p:txBody>
          <a:bodyPr>
            <a:normAutofit/>
          </a:bodyPr>
          <a:lstStyle/>
          <a:p>
            <a:pPr>
              <a:buFont typeface="Wingdings" panose="05000000000000000000" pitchFamily="2" charset="2"/>
              <a:buChar char="q"/>
            </a:pPr>
            <a:r>
              <a:rPr lang="en-GB" sz="2000"/>
              <a:t>Enhancement of the sporting system</a:t>
            </a:r>
          </a:p>
          <a:p>
            <a:pPr>
              <a:buFont typeface="Wingdings" panose="05000000000000000000" pitchFamily="2" charset="2"/>
              <a:buChar char="q"/>
            </a:pPr>
            <a:r>
              <a:rPr lang="en-GB" sz="2000"/>
              <a:t>More children and young people accessing local sport</a:t>
            </a:r>
          </a:p>
          <a:p>
            <a:pPr>
              <a:buFont typeface="Wingdings" panose="05000000000000000000" pitchFamily="2" charset="2"/>
              <a:buChar char="q"/>
            </a:pPr>
            <a:r>
              <a:rPr lang="en-GB" sz="2000"/>
              <a:t>More inclusive local provision</a:t>
            </a:r>
          </a:p>
          <a:p>
            <a:pPr>
              <a:buFont typeface="Wingdings" panose="05000000000000000000" pitchFamily="2" charset="2"/>
              <a:buChar char="q"/>
            </a:pPr>
            <a:r>
              <a:rPr lang="en-GB" sz="2000"/>
              <a:t>A more diverse and skilled workforce</a:t>
            </a:r>
          </a:p>
          <a:p>
            <a:pPr>
              <a:buFont typeface="Wingdings" panose="05000000000000000000" pitchFamily="2" charset="2"/>
              <a:buChar char="q"/>
            </a:pPr>
            <a:r>
              <a:rPr lang="en-GB" sz="2000"/>
              <a:t>Accelerated local plans</a:t>
            </a:r>
          </a:p>
          <a:p>
            <a:pPr>
              <a:buFont typeface="Wingdings" panose="05000000000000000000" pitchFamily="2" charset="2"/>
              <a:buChar char="q"/>
            </a:pPr>
            <a:r>
              <a:rPr lang="en-GB" sz="2000"/>
              <a:t>Engagement of a wider range of partners </a:t>
            </a:r>
          </a:p>
          <a:p>
            <a:pPr>
              <a:buFont typeface="Wingdings" panose="05000000000000000000" pitchFamily="2" charset="2"/>
              <a:buChar char="q"/>
            </a:pPr>
            <a:r>
              <a:rPr lang="en-GB" sz="2000"/>
              <a:t>Enhance culture of co-creation of local services for sport</a:t>
            </a:r>
          </a:p>
          <a:p>
            <a:pPr>
              <a:buFont typeface="Wingdings" panose="05000000000000000000" pitchFamily="2" charset="2"/>
              <a:buChar char="q"/>
            </a:pPr>
            <a:r>
              <a:rPr lang="en-GB" sz="2000"/>
              <a:t>More children and young people in poverty accessing local sport </a:t>
            </a:r>
          </a:p>
          <a:p>
            <a:pPr>
              <a:buFont typeface="Wingdings" panose="05000000000000000000" pitchFamily="2" charset="2"/>
              <a:buChar char="q"/>
            </a:pPr>
            <a:endParaRPr lang="en-GB" sz="2400"/>
          </a:p>
          <a:p>
            <a:pPr lvl="2">
              <a:buFont typeface="Wingdings" panose="05000000000000000000" pitchFamily="2" charset="2"/>
              <a:buChar char="q"/>
            </a:pPr>
            <a:endParaRPr lang="en-GB" sz="1000"/>
          </a:p>
          <a:p>
            <a:pPr marL="0" indent="0">
              <a:buNone/>
            </a:pPr>
            <a:endParaRPr lang="en-GB" sz="2400"/>
          </a:p>
          <a:p>
            <a:pPr>
              <a:buFont typeface="Wingdings" panose="05000000000000000000" pitchFamily="2" charset="2"/>
              <a:buChar char="q"/>
            </a:pPr>
            <a:endParaRPr lang="en-GB"/>
          </a:p>
          <a:p>
            <a:pPr>
              <a:buFont typeface="Wingdings" panose="05000000000000000000" pitchFamily="2" charset="2"/>
              <a:buChar char="q"/>
            </a:pPr>
            <a:endParaRPr lang="en-GB"/>
          </a:p>
          <a:p>
            <a:pPr>
              <a:buFont typeface="Wingdings" panose="05000000000000000000" pitchFamily="2" charset="2"/>
              <a:buChar char="q"/>
            </a:pPr>
            <a:endParaRPr lang="en-GB"/>
          </a:p>
        </p:txBody>
      </p:sp>
      <p:sp>
        <p:nvSpPr>
          <p:cNvPr id="3" name="Title 2">
            <a:extLst>
              <a:ext uri="{FF2B5EF4-FFF2-40B4-BE49-F238E27FC236}">
                <a16:creationId xmlns:a16="http://schemas.microsoft.com/office/drawing/2014/main" id="{2CDD58C3-A16E-8463-D1CC-11E1A87D0015}"/>
              </a:ext>
            </a:extLst>
          </p:cNvPr>
          <p:cNvSpPr>
            <a:spLocks noGrp="1"/>
          </p:cNvSpPr>
          <p:nvPr>
            <p:ph type="title"/>
          </p:nvPr>
        </p:nvSpPr>
        <p:spPr>
          <a:xfrm>
            <a:off x="623393" y="620713"/>
            <a:ext cx="7511306" cy="748988"/>
          </a:xfrm>
        </p:spPr>
        <p:txBody>
          <a:bodyPr/>
          <a:lstStyle/>
          <a:p>
            <a:r>
              <a:rPr lang="en-GB"/>
              <a:t>Broader impact ambitions</a:t>
            </a:r>
          </a:p>
        </p:txBody>
      </p:sp>
      <p:sp>
        <p:nvSpPr>
          <p:cNvPr id="5" name="TextBox 4">
            <a:extLst>
              <a:ext uri="{FF2B5EF4-FFF2-40B4-BE49-F238E27FC236}">
                <a16:creationId xmlns:a16="http://schemas.microsoft.com/office/drawing/2014/main" id="{72C498F9-7920-E539-2A40-601F04ECDF8E}"/>
              </a:ext>
            </a:extLst>
          </p:cNvPr>
          <p:cNvSpPr txBox="1"/>
          <p:nvPr/>
        </p:nvSpPr>
        <p:spPr>
          <a:xfrm>
            <a:off x="1242164" y="5315396"/>
            <a:ext cx="9707671" cy="375894"/>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GB"/>
              <a:t>National participation survey / externally commissioned evaluation</a:t>
            </a:r>
          </a:p>
        </p:txBody>
      </p:sp>
    </p:spTree>
    <p:extLst>
      <p:ext uri="{BB962C8B-B14F-4D97-AF65-F5344CB8AC3E}">
        <p14:creationId xmlns:p14="http://schemas.microsoft.com/office/powerpoint/2010/main" val="2000559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22A578-D51F-B2BC-B427-38737C6032E0}"/>
              </a:ext>
            </a:extLst>
          </p:cNvPr>
          <p:cNvSpPr>
            <a:spLocks noGrp="1"/>
          </p:cNvSpPr>
          <p:nvPr>
            <p:ph type="title"/>
          </p:nvPr>
        </p:nvSpPr>
        <p:spPr>
          <a:xfrm>
            <a:off x="623394" y="620713"/>
            <a:ext cx="8495550" cy="748988"/>
          </a:xfrm>
        </p:spPr>
        <p:txBody>
          <a:bodyPr vert="horz" wrap="none" lIns="180000" tIns="45720" rIns="180000" bIns="45720" numCol="1" anchor="t" anchorCtr="0" compatLnSpc="1">
            <a:prstTxWarp prst="textNoShape">
              <a:avLst/>
            </a:prstTxWarp>
            <a:normAutofit/>
          </a:bodyPr>
          <a:lstStyle/>
          <a:p>
            <a:r>
              <a:rPr lang="en-GB"/>
              <a:t>Timelines and next steps</a:t>
            </a:r>
          </a:p>
        </p:txBody>
      </p:sp>
      <p:sp>
        <p:nvSpPr>
          <p:cNvPr id="2" name="Content Placeholder 1">
            <a:extLst>
              <a:ext uri="{FF2B5EF4-FFF2-40B4-BE49-F238E27FC236}">
                <a16:creationId xmlns:a16="http://schemas.microsoft.com/office/drawing/2014/main" id="{965949A9-93DE-04BE-15E3-531E72F1C53C}"/>
              </a:ext>
            </a:extLst>
          </p:cNvPr>
          <p:cNvSpPr>
            <a:spLocks noGrp="1"/>
          </p:cNvSpPr>
          <p:nvPr>
            <p:ph sz="half" idx="1"/>
          </p:nvPr>
        </p:nvSpPr>
        <p:spPr>
          <a:xfrm>
            <a:off x="609600" y="1604417"/>
            <a:ext cx="5384800" cy="3887763"/>
          </a:xfrm>
        </p:spPr>
        <p:txBody>
          <a:bodyPr vert="horz" wrap="square" lIns="91440" tIns="45720" rIns="91440" bIns="45720" numCol="1" anchor="t" anchorCtr="0" compatLnSpc="1">
            <a:prstTxWarp prst="textNoShape">
              <a:avLst/>
            </a:prstTxWarp>
            <a:normAutofit/>
          </a:bodyPr>
          <a:lstStyle/>
          <a:p>
            <a:pPr marL="0" indent="0">
              <a:buNone/>
            </a:pPr>
            <a:endParaRPr lang="en-GB"/>
          </a:p>
          <a:p>
            <a:pPr>
              <a:buFontTx/>
              <a:buChar char="-"/>
            </a:pPr>
            <a:endParaRPr lang="en-GB"/>
          </a:p>
        </p:txBody>
      </p:sp>
      <p:graphicFrame>
        <p:nvGraphicFramePr>
          <p:cNvPr id="6" name="TextBox 3">
            <a:extLst>
              <a:ext uri="{FF2B5EF4-FFF2-40B4-BE49-F238E27FC236}">
                <a16:creationId xmlns:a16="http://schemas.microsoft.com/office/drawing/2014/main" id="{3D06DA7F-B8FA-24E9-4BF6-80315E97485D}"/>
              </a:ext>
            </a:extLst>
          </p:cNvPr>
          <p:cNvGraphicFramePr/>
          <p:nvPr>
            <p:extLst>
              <p:ext uri="{D42A27DB-BD31-4B8C-83A1-F6EECF244321}">
                <p14:modId xmlns:p14="http://schemas.microsoft.com/office/powerpoint/2010/main" val="1284877231"/>
              </p:ext>
            </p:extLst>
          </p:nvPr>
        </p:nvGraphicFramePr>
        <p:xfrm>
          <a:off x="623394" y="1604418"/>
          <a:ext cx="10959006" cy="4122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802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D23B6-06EC-4119-DD2D-A991DCD551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643FEE-9637-3B2B-CA43-EB4CCDD002DB}"/>
              </a:ext>
            </a:extLst>
          </p:cNvPr>
          <p:cNvSpPr>
            <a:spLocks noGrp="1"/>
          </p:cNvSpPr>
          <p:nvPr>
            <p:ph type="title"/>
          </p:nvPr>
        </p:nvSpPr>
        <p:spPr>
          <a:xfrm>
            <a:off x="623394" y="620712"/>
            <a:ext cx="7235716" cy="601115"/>
          </a:xfrm>
        </p:spPr>
        <p:txBody>
          <a:bodyPr vert="horz" wrap="none" lIns="180000" tIns="45720" rIns="180000" bIns="45720" numCol="1" anchor="t" anchorCtr="0" compatLnSpc="1">
            <a:prstTxWarp prst="textNoShape">
              <a:avLst/>
            </a:prstTxWarp>
            <a:normAutofit/>
          </a:bodyPr>
          <a:lstStyle/>
          <a:p>
            <a:r>
              <a:rPr lang="en-GB" sz="2800"/>
              <a:t>National partners and SGB’s Timelines</a:t>
            </a:r>
          </a:p>
        </p:txBody>
      </p:sp>
      <p:sp>
        <p:nvSpPr>
          <p:cNvPr id="2" name="Content Placeholder 1">
            <a:extLst>
              <a:ext uri="{FF2B5EF4-FFF2-40B4-BE49-F238E27FC236}">
                <a16:creationId xmlns:a16="http://schemas.microsoft.com/office/drawing/2014/main" id="{ACD05C6C-881E-1E4F-5944-83A1E90F5A07}"/>
              </a:ext>
            </a:extLst>
          </p:cNvPr>
          <p:cNvSpPr>
            <a:spLocks noGrp="1"/>
          </p:cNvSpPr>
          <p:nvPr>
            <p:ph sz="half" idx="1"/>
          </p:nvPr>
        </p:nvSpPr>
        <p:spPr>
          <a:xfrm>
            <a:off x="609600" y="1604417"/>
            <a:ext cx="5384800" cy="3887763"/>
          </a:xfrm>
        </p:spPr>
        <p:txBody>
          <a:bodyPr vert="horz" wrap="square" lIns="91440" tIns="45720" rIns="91440" bIns="45720" numCol="1" anchor="t" anchorCtr="0" compatLnSpc="1">
            <a:prstTxWarp prst="textNoShape">
              <a:avLst/>
            </a:prstTxWarp>
            <a:normAutofit/>
          </a:bodyPr>
          <a:lstStyle/>
          <a:p>
            <a:pPr marL="0" indent="0">
              <a:buNone/>
            </a:pPr>
            <a:endParaRPr lang="en-GB"/>
          </a:p>
          <a:p>
            <a:pPr>
              <a:buFontTx/>
              <a:buChar char="-"/>
            </a:pPr>
            <a:endParaRPr lang="en-GB"/>
          </a:p>
        </p:txBody>
      </p:sp>
      <p:graphicFrame>
        <p:nvGraphicFramePr>
          <p:cNvPr id="6" name="TextBox 3">
            <a:extLst>
              <a:ext uri="{FF2B5EF4-FFF2-40B4-BE49-F238E27FC236}">
                <a16:creationId xmlns:a16="http://schemas.microsoft.com/office/drawing/2014/main" id="{9C9A83F8-4319-DDC0-B404-30091D552DCF}"/>
              </a:ext>
            </a:extLst>
          </p:cNvPr>
          <p:cNvGraphicFramePr/>
          <p:nvPr>
            <p:extLst>
              <p:ext uri="{D42A27DB-BD31-4B8C-83A1-F6EECF244321}">
                <p14:modId xmlns:p14="http://schemas.microsoft.com/office/powerpoint/2010/main" val="3827053848"/>
              </p:ext>
            </p:extLst>
          </p:nvPr>
        </p:nvGraphicFramePr>
        <p:xfrm>
          <a:off x="510968" y="1442025"/>
          <a:ext cx="10959006" cy="4122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E587FBB-C34C-6532-5707-E2C1430A2891}"/>
              </a:ext>
            </a:extLst>
          </p:cNvPr>
          <p:cNvSpPr txBox="1"/>
          <p:nvPr/>
        </p:nvSpPr>
        <p:spPr>
          <a:xfrm>
            <a:off x="1544289" y="4897997"/>
            <a:ext cx="8891751" cy="461665"/>
          </a:xfrm>
          <a:prstGeom prst="rect">
            <a:avLst/>
          </a:prstGeom>
          <a:noFill/>
        </p:spPr>
        <p:txBody>
          <a:bodyPr wrap="square" lIns="91440" tIns="45720" rIns="91440" bIns="45720" rtlCol="0" anchor="t">
            <a:spAutoFit/>
          </a:bodyPr>
          <a:lstStyle/>
          <a:p>
            <a:r>
              <a:rPr lang="en-GB" sz="2400" b="1"/>
              <a:t>One-off payment through supplementary process</a:t>
            </a:r>
          </a:p>
        </p:txBody>
      </p:sp>
    </p:spTree>
    <p:extLst>
      <p:ext uri="{BB962C8B-B14F-4D97-AF65-F5344CB8AC3E}">
        <p14:creationId xmlns:p14="http://schemas.microsoft.com/office/powerpoint/2010/main" val="2253917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318B6-BC82-E812-26A7-B233ADE02BE1}"/>
            </a:ext>
          </a:extLst>
        </p:cNvPr>
        <p:cNvGrpSpPr/>
        <p:nvPr/>
      </p:nvGrpSpPr>
      <p:grpSpPr>
        <a:xfrm>
          <a:off x="0" y="0"/>
          <a:ext cx="0" cy="0"/>
          <a:chOff x="0" y="0"/>
          <a:chExt cx="0" cy="0"/>
        </a:xfrm>
      </p:grpSpPr>
      <p:pic>
        <p:nvPicPr>
          <p:cNvPr id="5" name="Picture 4" descr="A group of women in matching shirts&#10;&#10;AI-generated content may be incorrect.">
            <a:extLst>
              <a:ext uri="{FF2B5EF4-FFF2-40B4-BE49-F238E27FC236}">
                <a16:creationId xmlns:a16="http://schemas.microsoft.com/office/drawing/2014/main" id="{A45F6E7B-476E-4BC0-7782-EAC670D60A6F}"/>
              </a:ext>
            </a:extLst>
          </p:cNvPr>
          <p:cNvPicPr>
            <a:picLocks noChangeAspect="1"/>
          </p:cNvPicPr>
          <p:nvPr/>
        </p:nvPicPr>
        <p:blipFill>
          <a:blip r:embed="rId3"/>
          <a:srcRect l="1" t="14875" r="25543" b="22187"/>
          <a:stretch/>
        </p:blipFill>
        <p:spPr>
          <a:xfrm>
            <a:off x="-1" y="-1"/>
            <a:ext cx="12192001" cy="6858001"/>
          </a:xfrm>
          <a:prstGeom prst="rect">
            <a:avLst/>
          </a:prstGeom>
        </p:spPr>
      </p:pic>
      <p:sp>
        <p:nvSpPr>
          <p:cNvPr id="6" name="Rectangle 5">
            <a:extLst>
              <a:ext uri="{FF2B5EF4-FFF2-40B4-BE49-F238E27FC236}">
                <a16:creationId xmlns:a16="http://schemas.microsoft.com/office/drawing/2014/main" id="{E63B062C-F436-283A-6572-88C7814D44ED}"/>
              </a:ext>
            </a:extLst>
          </p:cNvPr>
          <p:cNvSpPr/>
          <p:nvPr/>
        </p:nvSpPr>
        <p:spPr>
          <a:xfrm>
            <a:off x="0" y="-668862"/>
            <a:ext cx="12192000" cy="6858000"/>
          </a:xfrm>
          <a:prstGeom prst="rect">
            <a:avLst/>
          </a:prstGeom>
          <a:solidFill>
            <a:schemeClr val="tx1">
              <a:alpha val="19661"/>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Aptos" panose="02110004020202020204"/>
            </a:endParaRPr>
          </a:p>
        </p:txBody>
      </p:sp>
      <p:sp>
        <p:nvSpPr>
          <p:cNvPr id="7" name="Rectangle 6">
            <a:extLst>
              <a:ext uri="{FF2B5EF4-FFF2-40B4-BE49-F238E27FC236}">
                <a16:creationId xmlns:a16="http://schemas.microsoft.com/office/drawing/2014/main" id="{DB2AB8E0-C2C0-EC70-2921-D07EE4EA06D6}"/>
              </a:ext>
            </a:extLst>
          </p:cNvPr>
          <p:cNvSpPr/>
          <p:nvPr/>
        </p:nvSpPr>
        <p:spPr>
          <a:xfrm>
            <a:off x="0" y="5948377"/>
            <a:ext cx="12192000" cy="909625"/>
          </a:xfrm>
          <a:prstGeom prst="rect">
            <a:avLst/>
          </a:prstGeom>
          <a:solidFill>
            <a:srgbClr val="2B2D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Aptos" panose="02110004020202020204"/>
            </a:endParaRPr>
          </a:p>
        </p:txBody>
      </p:sp>
      <p:pic>
        <p:nvPicPr>
          <p:cNvPr id="8" name="Picture 7" descr="Logo_Strapline_WHITE.png">
            <a:extLst>
              <a:ext uri="{FF2B5EF4-FFF2-40B4-BE49-F238E27FC236}">
                <a16:creationId xmlns:a16="http://schemas.microsoft.com/office/drawing/2014/main" id="{4DE317A6-038B-727C-928D-BBC0F66A0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10" y="6127072"/>
            <a:ext cx="2447127" cy="557923"/>
          </a:xfrm>
          <a:prstGeom prst="rect">
            <a:avLst/>
          </a:prstGeom>
        </p:spPr>
      </p:pic>
      <p:pic>
        <p:nvPicPr>
          <p:cNvPr id="9" name="Picture 8" descr="SportForLife.png">
            <a:extLst>
              <a:ext uri="{FF2B5EF4-FFF2-40B4-BE49-F238E27FC236}">
                <a16:creationId xmlns:a16="http://schemas.microsoft.com/office/drawing/2014/main" id="{DA5779D1-E25B-A688-2371-8E17E3A37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62" y="6278485"/>
            <a:ext cx="1410199" cy="281801"/>
          </a:xfrm>
          <a:prstGeom prst="rect">
            <a:avLst/>
          </a:prstGeom>
        </p:spPr>
      </p:pic>
      <p:sp>
        <p:nvSpPr>
          <p:cNvPr id="3" name="Rectangle 2">
            <a:extLst>
              <a:ext uri="{FF2B5EF4-FFF2-40B4-BE49-F238E27FC236}">
                <a16:creationId xmlns:a16="http://schemas.microsoft.com/office/drawing/2014/main" id="{498A4289-C153-B562-C6FD-EC271532D993}"/>
              </a:ext>
            </a:extLst>
          </p:cNvPr>
          <p:cNvSpPr/>
          <p:nvPr/>
        </p:nvSpPr>
        <p:spPr>
          <a:xfrm>
            <a:off x="-3" y="1563693"/>
            <a:ext cx="6096003" cy="1345737"/>
          </a:xfrm>
          <a:prstGeom prst="rect">
            <a:avLst/>
          </a:prstGeom>
          <a:solidFill>
            <a:srgbClr val="2B2D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ptos" panose="02110004020202020204"/>
            </a:endParaRPr>
          </a:p>
        </p:txBody>
      </p:sp>
      <p:sp>
        <p:nvSpPr>
          <p:cNvPr id="4" name="Rectangle 3">
            <a:extLst>
              <a:ext uri="{FF2B5EF4-FFF2-40B4-BE49-F238E27FC236}">
                <a16:creationId xmlns:a16="http://schemas.microsoft.com/office/drawing/2014/main" id="{1BB9D860-1AF6-B8A2-EC40-A3E2053BE54C}"/>
              </a:ext>
            </a:extLst>
          </p:cNvPr>
          <p:cNvSpPr/>
          <p:nvPr/>
        </p:nvSpPr>
        <p:spPr>
          <a:xfrm>
            <a:off x="1" y="2886399"/>
            <a:ext cx="7022969" cy="1437045"/>
          </a:xfrm>
          <a:prstGeom prst="rect">
            <a:avLst/>
          </a:prstGeom>
          <a:solidFill>
            <a:srgbClr val="2B2D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ptos" panose="02110004020202020204"/>
            </a:endParaRPr>
          </a:p>
        </p:txBody>
      </p:sp>
      <p:sp>
        <p:nvSpPr>
          <p:cNvPr id="2" name="TextBox 1">
            <a:extLst>
              <a:ext uri="{FF2B5EF4-FFF2-40B4-BE49-F238E27FC236}">
                <a16:creationId xmlns:a16="http://schemas.microsoft.com/office/drawing/2014/main" id="{1431D66A-AA73-F783-7AB0-005A81CB5498}"/>
              </a:ext>
            </a:extLst>
          </p:cNvPr>
          <p:cNvSpPr txBox="1"/>
          <p:nvPr/>
        </p:nvSpPr>
        <p:spPr>
          <a:xfrm>
            <a:off x="269903" y="1480948"/>
            <a:ext cx="5593472" cy="1405449"/>
          </a:xfrm>
          <a:prstGeom prst="rect">
            <a:avLst/>
          </a:prstGeom>
          <a:noFill/>
          <a:effectLst>
            <a:outerShdw blurRad="50800" dist="38100" dir="5400000" algn="t" rotWithShape="0">
              <a:prstClr val="black">
                <a:alpha val="40000"/>
              </a:prstClr>
            </a:outerShdw>
          </a:effectLst>
        </p:spPr>
        <p:txBody>
          <a:bodyPr wrap="square" rtlCol="0">
            <a:spAutoFit/>
          </a:bodyPr>
          <a:lstStyle/>
          <a:p>
            <a:pPr defTabSz="914377"/>
            <a:r>
              <a:rPr lang="en-US" sz="8533">
                <a:solidFill>
                  <a:srgbClr val="FFFFFF"/>
                </a:solidFill>
                <a:latin typeface="Soho Std Heavy"/>
                <a:ea typeface="Soho Std" charset="0"/>
                <a:cs typeface="Soho Std" charset="0"/>
              </a:rPr>
              <a:t>PLAYING</a:t>
            </a:r>
          </a:p>
        </p:txBody>
      </p:sp>
      <p:sp>
        <p:nvSpPr>
          <p:cNvPr id="16" name="TextBox 15">
            <a:extLst>
              <a:ext uri="{FF2B5EF4-FFF2-40B4-BE49-F238E27FC236}">
                <a16:creationId xmlns:a16="http://schemas.microsoft.com/office/drawing/2014/main" id="{EE14A7BE-45F6-B1EA-8CFC-465CF048DED1}"/>
              </a:ext>
            </a:extLst>
          </p:cNvPr>
          <p:cNvSpPr txBox="1"/>
          <p:nvPr/>
        </p:nvSpPr>
        <p:spPr>
          <a:xfrm>
            <a:off x="269904" y="2780152"/>
            <a:ext cx="9788496" cy="2697662"/>
          </a:xfrm>
          <a:prstGeom prst="rect">
            <a:avLst/>
          </a:prstGeom>
          <a:noFill/>
          <a:effectLst>
            <a:outerShdw blurRad="50800" dist="38100" dir="5400000" algn="t" rotWithShape="0">
              <a:prstClr val="black">
                <a:alpha val="40000"/>
              </a:prstClr>
            </a:outerShdw>
          </a:effectLst>
        </p:spPr>
        <p:txBody>
          <a:bodyPr wrap="square" rtlCol="0">
            <a:spAutoFit/>
          </a:bodyPr>
          <a:lstStyle/>
          <a:p>
            <a:pPr defTabSz="914377"/>
            <a:r>
              <a:rPr lang="en-US" sz="8530">
                <a:solidFill>
                  <a:srgbClr val="FFFFFF"/>
                </a:solidFill>
                <a:latin typeface="Soho Std Heavy"/>
                <a:ea typeface="Soho Std" charset="0"/>
                <a:cs typeface="Soho Std" charset="0"/>
              </a:rPr>
              <a:t>OUR PART</a:t>
            </a:r>
          </a:p>
          <a:p>
            <a:pPr defTabSz="914377"/>
            <a:endParaRPr lang="en-US" sz="4800">
              <a:solidFill>
                <a:srgbClr val="FFFFFF"/>
              </a:solidFill>
              <a:latin typeface="Soho Std Heavy"/>
              <a:ea typeface="Soho Std" charset="0"/>
              <a:cs typeface="Soho Std" charset="0"/>
            </a:endParaRPr>
          </a:p>
          <a:p>
            <a:pPr defTabSz="914377"/>
            <a:endParaRPr lang="en-US" sz="3600">
              <a:solidFill>
                <a:srgbClr val="FFFFFF"/>
              </a:solidFill>
              <a:latin typeface="Soho Std Heavy"/>
              <a:ea typeface="Soho Std" charset="0"/>
              <a:cs typeface="Soho Std" charset="0"/>
            </a:endParaRPr>
          </a:p>
        </p:txBody>
      </p:sp>
    </p:spTree>
    <p:extLst>
      <p:ext uri="{BB962C8B-B14F-4D97-AF65-F5344CB8AC3E}">
        <p14:creationId xmlns:p14="http://schemas.microsoft.com/office/powerpoint/2010/main" val="169159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AF0EE-5599-F180-FFAD-FEDC891306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B39885-D4BC-6689-1D39-E339BE1D312C}"/>
              </a:ext>
            </a:extLst>
          </p:cNvPr>
          <p:cNvSpPr>
            <a:spLocks noGrp="1"/>
          </p:cNvSpPr>
          <p:nvPr>
            <p:ph type="title"/>
          </p:nvPr>
        </p:nvSpPr>
        <p:spPr>
          <a:xfrm>
            <a:off x="430598" y="574811"/>
            <a:ext cx="6313863" cy="714494"/>
          </a:xfrm>
        </p:spPr>
        <p:txBody>
          <a:bodyPr/>
          <a:lstStyle/>
          <a:p>
            <a:r>
              <a:rPr lang="en-GB" sz="3600">
                <a:latin typeface="Arial Black"/>
              </a:rPr>
              <a:t>Summer of Sport £13.75m</a:t>
            </a:r>
            <a:br>
              <a:rPr lang="en-GB" sz="3600">
                <a:latin typeface="Arial Black"/>
              </a:rPr>
            </a:br>
            <a:r>
              <a:rPr lang="en-GB" sz="3200">
                <a:latin typeface="Arial Black"/>
              </a:rPr>
              <a:t> </a:t>
            </a:r>
            <a:endParaRPr lang="en-GB" sz="3200"/>
          </a:p>
        </p:txBody>
      </p:sp>
      <p:graphicFrame>
        <p:nvGraphicFramePr>
          <p:cNvPr id="2" name="Content Placeholder 1">
            <a:extLst>
              <a:ext uri="{FF2B5EF4-FFF2-40B4-BE49-F238E27FC236}">
                <a16:creationId xmlns:a16="http://schemas.microsoft.com/office/drawing/2014/main" id="{E0148E07-7638-96F3-22EF-C3C07A682D72}"/>
              </a:ext>
            </a:extLst>
          </p:cNvPr>
          <p:cNvGraphicFramePr>
            <a:graphicFrameLocks noGrp="1"/>
          </p:cNvGraphicFramePr>
          <p:nvPr>
            <p:ph idx="1"/>
            <p:extLst>
              <p:ext uri="{D42A27DB-BD31-4B8C-83A1-F6EECF244321}">
                <p14:modId xmlns:p14="http://schemas.microsoft.com/office/powerpoint/2010/main" val="608124244"/>
              </p:ext>
            </p:extLst>
          </p:nvPr>
        </p:nvGraphicFramePr>
        <p:xfrm>
          <a:off x="431493" y="1891228"/>
          <a:ext cx="10866545" cy="647240"/>
        </p:xfrm>
        <a:graphic>
          <a:graphicData uri="http://schemas.openxmlformats.org/drawingml/2006/table">
            <a:tbl>
              <a:tblPr firstRow="1" bandRow="1">
                <a:tableStyleId>{5C22544A-7EE6-4342-B048-85BDC9FD1C3A}</a:tableStyleId>
              </a:tblPr>
              <a:tblGrid>
                <a:gridCol w="3979843">
                  <a:extLst>
                    <a:ext uri="{9D8B030D-6E8A-4147-A177-3AD203B41FA5}">
                      <a16:colId xmlns:a16="http://schemas.microsoft.com/office/drawing/2014/main" val="1599072674"/>
                    </a:ext>
                  </a:extLst>
                </a:gridCol>
                <a:gridCol w="5183504">
                  <a:extLst>
                    <a:ext uri="{9D8B030D-6E8A-4147-A177-3AD203B41FA5}">
                      <a16:colId xmlns:a16="http://schemas.microsoft.com/office/drawing/2014/main" val="618407608"/>
                    </a:ext>
                  </a:extLst>
                </a:gridCol>
                <a:gridCol w="1703198">
                  <a:extLst>
                    <a:ext uri="{9D8B030D-6E8A-4147-A177-3AD203B41FA5}">
                      <a16:colId xmlns:a16="http://schemas.microsoft.com/office/drawing/2014/main" val="62389042"/>
                    </a:ext>
                  </a:extLst>
                </a:gridCol>
              </a:tblGrid>
              <a:tr h="647240">
                <a:tc>
                  <a:txBody>
                    <a:bodyPr/>
                    <a:lstStyle/>
                    <a:p>
                      <a:r>
                        <a:rPr lang="en-GB" sz="1800"/>
                        <a:t>Core work strands</a:t>
                      </a:r>
                    </a:p>
                    <a:p>
                      <a:pPr lvl="0">
                        <a:buNone/>
                      </a:pPr>
                      <a:endParaRPr lang="en-GB" sz="1800"/>
                    </a:p>
                  </a:txBody>
                  <a:tcPr>
                    <a:solidFill>
                      <a:srgbClr val="002060"/>
                    </a:solidFill>
                  </a:tcPr>
                </a:tc>
                <a:tc>
                  <a:txBody>
                    <a:bodyPr/>
                    <a:lstStyle/>
                    <a:p>
                      <a:r>
                        <a:rPr lang="en-GB" sz="1800"/>
                        <a:t>Focus</a:t>
                      </a:r>
                    </a:p>
                  </a:txBody>
                  <a:tcPr>
                    <a:solidFill>
                      <a:srgbClr val="002060"/>
                    </a:solidFill>
                  </a:tcPr>
                </a:tc>
                <a:tc>
                  <a:txBody>
                    <a:bodyPr/>
                    <a:lstStyle/>
                    <a:p>
                      <a:r>
                        <a:rPr lang="en-GB" sz="1800"/>
                        <a:t>Budget Allocation </a:t>
                      </a:r>
                    </a:p>
                  </a:txBody>
                  <a:tcPr>
                    <a:solidFill>
                      <a:srgbClr val="002060"/>
                    </a:solidFill>
                  </a:tcPr>
                </a:tc>
                <a:extLst>
                  <a:ext uri="{0D108BD9-81ED-4DB2-BD59-A6C34878D82A}">
                    <a16:rowId xmlns:a16="http://schemas.microsoft.com/office/drawing/2014/main" val="855888754"/>
                  </a:ext>
                </a:extLst>
              </a:tr>
            </a:tbl>
          </a:graphicData>
        </a:graphic>
      </p:graphicFrame>
      <p:graphicFrame>
        <p:nvGraphicFramePr>
          <p:cNvPr id="4" name="Table 3">
            <a:extLst>
              <a:ext uri="{FF2B5EF4-FFF2-40B4-BE49-F238E27FC236}">
                <a16:creationId xmlns:a16="http://schemas.microsoft.com/office/drawing/2014/main" id="{40078F61-4B7C-BC75-1431-6DB179590BA2}"/>
              </a:ext>
            </a:extLst>
          </p:cNvPr>
          <p:cNvGraphicFramePr>
            <a:graphicFrameLocks noGrp="1"/>
          </p:cNvGraphicFramePr>
          <p:nvPr>
            <p:extLst>
              <p:ext uri="{D42A27DB-BD31-4B8C-83A1-F6EECF244321}">
                <p14:modId xmlns:p14="http://schemas.microsoft.com/office/powerpoint/2010/main" val="2592438071"/>
              </p:ext>
            </p:extLst>
          </p:nvPr>
        </p:nvGraphicFramePr>
        <p:xfrm>
          <a:off x="429768" y="2649189"/>
          <a:ext cx="10855912" cy="1036320"/>
        </p:xfrm>
        <a:graphic>
          <a:graphicData uri="http://schemas.openxmlformats.org/drawingml/2006/table">
            <a:tbl>
              <a:tblPr firstRow="1" bandRow="1">
                <a:tableStyleId>{5C22544A-7EE6-4342-B048-85BDC9FD1C3A}</a:tableStyleId>
              </a:tblPr>
              <a:tblGrid>
                <a:gridCol w="4032218">
                  <a:extLst>
                    <a:ext uri="{9D8B030D-6E8A-4147-A177-3AD203B41FA5}">
                      <a16:colId xmlns:a16="http://schemas.microsoft.com/office/drawing/2014/main" val="4206143710"/>
                    </a:ext>
                  </a:extLst>
                </a:gridCol>
                <a:gridCol w="5177297">
                  <a:extLst>
                    <a:ext uri="{9D8B030D-6E8A-4147-A177-3AD203B41FA5}">
                      <a16:colId xmlns:a16="http://schemas.microsoft.com/office/drawing/2014/main" val="258912724"/>
                    </a:ext>
                  </a:extLst>
                </a:gridCol>
                <a:gridCol w="1646397">
                  <a:extLst>
                    <a:ext uri="{9D8B030D-6E8A-4147-A177-3AD203B41FA5}">
                      <a16:colId xmlns:a16="http://schemas.microsoft.com/office/drawing/2014/main" val="672711883"/>
                    </a:ext>
                  </a:extLst>
                </a:gridCol>
              </a:tblGrid>
              <a:tr h="370840">
                <a:tc>
                  <a:txBody>
                    <a:bodyPr/>
                    <a:lstStyle/>
                    <a:p>
                      <a:pPr algn="l"/>
                      <a:r>
                        <a:rPr lang="en-GB" sz="1400" b="0">
                          <a:solidFill>
                            <a:srgbClr val="002060"/>
                          </a:solidFill>
                        </a:rPr>
                        <a:t>Local partner allocation</a:t>
                      </a:r>
                    </a:p>
                  </a:txBody>
                  <a:tcPr>
                    <a:solidFill>
                      <a:schemeClr val="bg1">
                        <a:lumMod val="85000"/>
                      </a:schemeClr>
                    </a:solidFill>
                  </a:tcPr>
                </a:tc>
                <a:tc>
                  <a:txBody>
                    <a:bodyPr/>
                    <a:lstStyle/>
                    <a:p>
                      <a:pPr lvl="0">
                        <a:buNone/>
                      </a:pPr>
                      <a:r>
                        <a:rPr lang="en-GB" sz="1400" b="0" i="0" u="none" strike="noStrike" noProof="0">
                          <a:solidFill>
                            <a:srgbClr val="030D6F"/>
                          </a:solidFill>
                          <a:latin typeface="Arial"/>
                          <a:cs typeface="Arial"/>
                        </a:rPr>
                        <a:t>Opportunities for children and young people age 3 to 26 years, to help them get active, stay active and improve their lives</a:t>
                      </a:r>
                      <a:endParaRPr lang="en-US" b="0"/>
                    </a:p>
                  </a:txBody>
                  <a:tcPr>
                    <a:solidFill>
                      <a:schemeClr val="bg1">
                        <a:lumMod val="85000"/>
                      </a:schemeClr>
                    </a:solidFill>
                  </a:tcPr>
                </a:tc>
                <a:tc>
                  <a:txBody>
                    <a:bodyPr/>
                    <a:lstStyle/>
                    <a:p>
                      <a:r>
                        <a:rPr lang="en-GB" sz="1400" b="0">
                          <a:solidFill>
                            <a:srgbClr val="002060"/>
                          </a:solidFill>
                        </a:rPr>
                        <a:t>£12m</a:t>
                      </a:r>
                    </a:p>
                  </a:txBody>
                  <a:tcPr>
                    <a:solidFill>
                      <a:schemeClr val="bg1">
                        <a:lumMod val="85000"/>
                      </a:schemeClr>
                    </a:solidFill>
                  </a:tcPr>
                </a:tc>
                <a:extLst>
                  <a:ext uri="{0D108BD9-81ED-4DB2-BD59-A6C34878D82A}">
                    <a16:rowId xmlns:a16="http://schemas.microsoft.com/office/drawing/2014/main" val="1097358449"/>
                  </a:ext>
                </a:extLst>
              </a:tr>
              <a:tr h="370840">
                <a:tc>
                  <a:txBody>
                    <a:bodyPr/>
                    <a:lstStyle/>
                    <a:p>
                      <a:r>
                        <a:rPr lang="en-GB" sz="1400">
                          <a:solidFill>
                            <a:srgbClr val="002060"/>
                          </a:solidFill>
                        </a:rPr>
                        <a:t>National partner and SGB fund</a:t>
                      </a:r>
                    </a:p>
                  </a:txBody>
                  <a:tcPr>
                    <a:solidFill>
                      <a:schemeClr val="bg1">
                        <a:lumMod val="95000"/>
                      </a:schemeClr>
                    </a:solidFill>
                  </a:tcPr>
                </a:tc>
                <a:tc>
                  <a:txBody>
                    <a:bodyPr/>
                    <a:lstStyle/>
                    <a:p>
                      <a:pPr lvl="0">
                        <a:buNone/>
                      </a:pPr>
                      <a:r>
                        <a:rPr lang="en-GB" sz="1400" b="0" i="0" u="none" strike="noStrike" baseline="0" noProof="0">
                          <a:solidFill>
                            <a:srgbClr val="002060"/>
                          </a:solidFill>
                          <a:latin typeface="Arial"/>
                          <a:cs typeface="Arial"/>
                        </a:rPr>
                        <a:t>National investment to compliment, add value and support local plans for the delivery of summer of sport</a:t>
                      </a:r>
                      <a:endParaRPr lang="en-US"/>
                    </a:p>
                  </a:txBody>
                  <a:tcPr>
                    <a:solidFill>
                      <a:schemeClr val="bg1">
                        <a:lumMod val="95000"/>
                      </a:schemeClr>
                    </a:solidFill>
                  </a:tcPr>
                </a:tc>
                <a:tc>
                  <a:txBody>
                    <a:bodyPr/>
                    <a:lstStyle/>
                    <a:p>
                      <a:r>
                        <a:rPr lang="en-GB" sz="1400">
                          <a:solidFill>
                            <a:srgbClr val="002060"/>
                          </a:solidFill>
                        </a:rPr>
                        <a:t>£1.75m</a:t>
                      </a:r>
                    </a:p>
                  </a:txBody>
                  <a:tcPr>
                    <a:solidFill>
                      <a:schemeClr val="bg1">
                        <a:lumMod val="95000"/>
                      </a:schemeClr>
                    </a:solidFill>
                  </a:tcPr>
                </a:tc>
                <a:extLst>
                  <a:ext uri="{0D108BD9-81ED-4DB2-BD59-A6C34878D82A}">
                    <a16:rowId xmlns:a16="http://schemas.microsoft.com/office/drawing/2014/main" val="1494459583"/>
                  </a:ext>
                </a:extLst>
              </a:tr>
            </a:tbl>
          </a:graphicData>
        </a:graphic>
      </p:graphicFrame>
    </p:spTree>
    <p:extLst>
      <p:ext uri="{BB962C8B-B14F-4D97-AF65-F5344CB8AC3E}">
        <p14:creationId xmlns:p14="http://schemas.microsoft.com/office/powerpoint/2010/main" val="4087727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757A5-D1C2-7925-99C4-0AEC272CFB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B27C38-B2E0-4912-0A51-F4B6F5879460}"/>
              </a:ext>
            </a:extLst>
          </p:cNvPr>
          <p:cNvSpPr>
            <a:spLocks noGrp="1"/>
          </p:cNvSpPr>
          <p:nvPr>
            <p:ph type="title"/>
          </p:nvPr>
        </p:nvSpPr>
        <p:spPr>
          <a:xfrm>
            <a:off x="430598" y="574809"/>
            <a:ext cx="4338963" cy="731061"/>
          </a:xfrm>
        </p:spPr>
        <p:txBody>
          <a:bodyPr/>
          <a:lstStyle/>
          <a:p>
            <a:r>
              <a:rPr lang="en-GB" sz="3600">
                <a:latin typeface="Arial Black"/>
              </a:rPr>
              <a:t>Summer of Sport </a:t>
            </a:r>
            <a:br>
              <a:rPr lang="en-GB" sz="3600">
                <a:latin typeface="Arial Black"/>
              </a:rPr>
            </a:br>
            <a:endParaRPr lang="en-GB" sz="2400"/>
          </a:p>
        </p:txBody>
      </p:sp>
      <p:graphicFrame>
        <p:nvGraphicFramePr>
          <p:cNvPr id="2" name="Content Placeholder 1">
            <a:extLst>
              <a:ext uri="{FF2B5EF4-FFF2-40B4-BE49-F238E27FC236}">
                <a16:creationId xmlns:a16="http://schemas.microsoft.com/office/drawing/2014/main" id="{FB5D5B6E-6F40-4476-E8AB-85FBBFAA3B6F}"/>
              </a:ext>
            </a:extLst>
          </p:cNvPr>
          <p:cNvGraphicFramePr>
            <a:graphicFrameLocks noGrp="1"/>
          </p:cNvGraphicFramePr>
          <p:nvPr>
            <p:ph idx="1"/>
            <p:extLst>
              <p:ext uri="{D42A27DB-BD31-4B8C-83A1-F6EECF244321}">
                <p14:modId xmlns:p14="http://schemas.microsoft.com/office/powerpoint/2010/main" val="750382626"/>
              </p:ext>
            </p:extLst>
          </p:nvPr>
        </p:nvGraphicFramePr>
        <p:xfrm>
          <a:off x="431493" y="1891228"/>
          <a:ext cx="10866545" cy="1253752"/>
        </p:xfrm>
        <a:graphic>
          <a:graphicData uri="http://schemas.openxmlformats.org/drawingml/2006/table">
            <a:tbl>
              <a:tblPr firstRow="1" bandRow="1">
                <a:tableStyleId>{5C22544A-7EE6-4342-B048-85BDC9FD1C3A}</a:tableStyleId>
              </a:tblPr>
              <a:tblGrid>
                <a:gridCol w="3979843">
                  <a:extLst>
                    <a:ext uri="{9D8B030D-6E8A-4147-A177-3AD203B41FA5}">
                      <a16:colId xmlns:a16="http://schemas.microsoft.com/office/drawing/2014/main" val="1599072674"/>
                    </a:ext>
                  </a:extLst>
                </a:gridCol>
                <a:gridCol w="5183504">
                  <a:extLst>
                    <a:ext uri="{9D8B030D-6E8A-4147-A177-3AD203B41FA5}">
                      <a16:colId xmlns:a16="http://schemas.microsoft.com/office/drawing/2014/main" val="618407608"/>
                    </a:ext>
                  </a:extLst>
                </a:gridCol>
                <a:gridCol w="1703198">
                  <a:extLst>
                    <a:ext uri="{9D8B030D-6E8A-4147-A177-3AD203B41FA5}">
                      <a16:colId xmlns:a16="http://schemas.microsoft.com/office/drawing/2014/main" val="62389042"/>
                    </a:ext>
                  </a:extLst>
                </a:gridCol>
              </a:tblGrid>
              <a:tr h="647240">
                <a:tc>
                  <a:txBody>
                    <a:bodyPr/>
                    <a:lstStyle/>
                    <a:p>
                      <a:r>
                        <a:rPr lang="en-GB" sz="1800"/>
                        <a:t>Core work strands</a:t>
                      </a:r>
                    </a:p>
                    <a:p>
                      <a:pPr lvl="0">
                        <a:buNone/>
                      </a:pPr>
                      <a:endParaRPr lang="en-GB" sz="1800"/>
                    </a:p>
                  </a:txBody>
                  <a:tcPr>
                    <a:solidFill>
                      <a:srgbClr val="002060"/>
                    </a:solidFill>
                  </a:tcPr>
                </a:tc>
                <a:tc>
                  <a:txBody>
                    <a:bodyPr/>
                    <a:lstStyle/>
                    <a:p>
                      <a:r>
                        <a:rPr lang="en-GB" sz="1800"/>
                        <a:t>Focus</a:t>
                      </a:r>
                    </a:p>
                  </a:txBody>
                  <a:tcPr>
                    <a:solidFill>
                      <a:srgbClr val="002060"/>
                    </a:solidFill>
                  </a:tcPr>
                </a:tc>
                <a:tc>
                  <a:txBody>
                    <a:bodyPr/>
                    <a:lstStyle/>
                    <a:p>
                      <a:r>
                        <a:rPr lang="en-GB" sz="1800"/>
                        <a:t>Budget Allocation </a:t>
                      </a:r>
                    </a:p>
                  </a:txBody>
                  <a:tcPr>
                    <a:solidFill>
                      <a:srgbClr val="002060"/>
                    </a:solidFill>
                  </a:tcPr>
                </a:tc>
                <a:extLst>
                  <a:ext uri="{0D108BD9-81ED-4DB2-BD59-A6C34878D82A}">
                    <a16:rowId xmlns:a16="http://schemas.microsoft.com/office/drawing/2014/main" val="855888754"/>
                  </a:ext>
                </a:extLst>
              </a:tr>
              <a:tr h="606512">
                <a:tc>
                  <a:txBody>
                    <a:bodyPr/>
                    <a:lstStyle/>
                    <a:p>
                      <a:pPr lvl="0" algn="l">
                        <a:buNone/>
                      </a:pPr>
                      <a:r>
                        <a:rPr lang="en-GB" sz="1400"/>
                        <a:t>Summer of Sport local partner allocation</a:t>
                      </a:r>
                      <a:endParaRPr lang="en-US"/>
                    </a:p>
                  </a:txBody>
                  <a:tcPr>
                    <a:solidFill>
                      <a:schemeClr val="bg1">
                        <a:lumMod val="85000"/>
                      </a:schemeClr>
                    </a:solidFill>
                  </a:tcPr>
                </a:tc>
                <a:tc>
                  <a:txBody>
                    <a:bodyPr/>
                    <a:lstStyle/>
                    <a:p>
                      <a:pPr lvl="0">
                        <a:buNone/>
                      </a:pPr>
                      <a:r>
                        <a:rPr lang="en-GB" sz="1400" b="0" i="0" u="none" strike="noStrike" noProof="0">
                          <a:solidFill>
                            <a:srgbClr val="030D6F"/>
                          </a:solidFill>
                          <a:latin typeface="Arial"/>
                          <a:cs typeface="Arial"/>
                        </a:rPr>
                        <a:t>Opportunities for children and young people age 3 to 26 years, to help them get active, stay active and improve their lives</a:t>
                      </a:r>
                      <a:endParaRPr lang="en-US"/>
                    </a:p>
                  </a:txBody>
                  <a:tcPr>
                    <a:solidFill>
                      <a:schemeClr val="bg1">
                        <a:lumMod val="85000"/>
                      </a:schemeClr>
                    </a:solidFill>
                  </a:tcPr>
                </a:tc>
                <a:tc>
                  <a:txBody>
                    <a:bodyPr/>
                    <a:lstStyle/>
                    <a:p>
                      <a:pPr lvl="0">
                        <a:buNone/>
                      </a:pPr>
                      <a:r>
                        <a:rPr lang="en-GB" sz="1400"/>
                        <a:t>£12m</a:t>
                      </a:r>
                    </a:p>
                  </a:txBody>
                  <a:tcPr>
                    <a:solidFill>
                      <a:schemeClr val="bg1">
                        <a:lumMod val="85000"/>
                      </a:schemeClr>
                    </a:solidFill>
                  </a:tcPr>
                </a:tc>
                <a:extLst>
                  <a:ext uri="{0D108BD9-81ED-4DB2-BD59-A6C34878D82A}">
                    <a16:rowId xmlns:a16="http://schemas.microsoft.com/office/drawing/2014/main" val="3723972884"/>
                  </a:ext>
                </a:extLst>
              </a:tr>
            </a:tbl>
          </a:graphicData>
        </a:graphic>
      </p:graphicFrame>
      <p:sp>
        <p:nvSpPr>
          <p:cNvPr id="6" name="TextBox 5">
            <a:extLst>
              <a:ext uri="{FF2B5EF4-FFF2-40B4-BE49-F238E27FC236}">
                <a16:creationId xmlns:a16="http://schemas.microsoft.com/office/drawing/2014/main" id="{42989344-6C1C-A8A7-ACB1-A53939ACB543}"/>
              </a:ext>
            </a:extLst>
          </p:cNvPr>
          <p:cNvSpPr txBox="1"/>
          <p:nvPr/>
        </p:nvSpPr>
        <p:spPr>
          <a:xfrm>
            <a:off x="431494" y="3429000"/>
            <a:ext cx="941942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Times New Roman"/>
              </a:rPr>
              <a:t>Formula: £12m allocated to 32 x LAs proposed based on: </a:t>
            </a:r>
          </a:p>
          <a:p>
            <a:endParaRPr lang="en-US">
              <a:ea typeface="Times New Roman"/>
            </a:endParaRPr>
          </a:p>
          <a:p>
            <a:pPr lvl="0">
              <a:buFont typeface=""/>
              <a:buChar char="•"/>
            </a:pPr>
            <a:r>
              <a:rPr lang="en-US">
                <a:ea typeface="Times New Roman"/>
              </a:rPr>
              <a:t>50% on population of children and young people (population)</a:t>
            </a:r>
          </a:p>
          <a:p>
            <a:pPr lvl="0">
              <a:buFont typeface=""/>
              <a:buChar char="•"/>
            </a:pPr>
            <a:r>
              <a:rPr lang="en-US">
                <a:ea typeface="Times New Roman"/>
              </a:rPr>
              <a:t>45% on population of children and young people living in low-income families (deprivation)</a:t>
            </a:r>
          </a:p>
          <a:p>
            <a:pPr lvl="0">
              <a:buFont typeface=""/>
              <a:buChar char="•"/>
            </a:pPr>
            <a:r>
              <a:rPr lang="en-US">
                <a:ea typeface="Times New Roman"/>
              </a:rPr>
              <a:t>5% on rurality (rural)</a:t>
            </a:r>
          </a:p>
          <a:p>
            <a:endParaRPr lang="en-US"/>
          </a:p>
          <a:p>
            <a:pPr algn="ctr"/>
            <a:endParaRPr lang="en-GB"/>
          </a:p>
        </p:txBody>
      </p:sp>
    </p:spTree>
    <p:extLst>
      <p:ext uri="{BB962C8B-B14F-4D97-AF65-F5344CB8AC3E}">
        <p14:creationId xmlns:p14="http://schemas.microsoft.com/office/powerpoint/2010/main" val="3409320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E90A0A-58AA-4579-D85B-0603E0A3ABED}"/>
              </a:ext>
            </a:extLst>
          </p:cNvPr>
          <p:cNvSpPr>
            <a:spLocks noGrp="1"/>
          </p:cNvSpPr>
          <p:nvPr>
            <p:ph type="title"/>
          </p:nvPr>
        </p:nvSpPr>
        <p:spPr>
          <a:xfrm>
            <a:off x="623393" y="620713"/>
            <a:ext cx="6801535" cy="748988"/>
          </a:xfrm>
        </p:spPr>
        <p:txBody>
          <a:bodyPr/>
          <a:lstStyle/>
          <a:p>
            <a:r>
              <a:rPr lang="en-GB"/>
              <a:t>What the funding is for</a:t>
            </a:r>
          </a:p>
        </p:txBody>
      </p:sp>
      <p:graphicFrame>
        <p:nvGraphicFramePr>
          <p:cNvPr id="7" name="Content Placeholder 6">
            <a:extLst>
              <a:ext uri="{FF2B5EF4-FFF2-40B4-BE49-F238E27FC236}">
                <a16:creationId xmlns:a16="http://schemas.microsoft.com/office/drawing/2014/main" id="{213D5A58-9C69-95EC-F689-5C254BA83AC8}"/>
              </a:ext>
            </a:extLst>
          </p:cNvPr>
          <p:cNvGraphicFramePr>
            <a:graphicFrameLocks noGrp="1"/>
          </p:cNvGraphicFramePr>
          <p:nvPr>
            <p:ph idx="1"/>
            <p:extLst>
              <p:ext uri="{D42A27DB-BD31-4B8C-83A1-F6EECF244321}">
                <p14:modId xmlns:p14="http://schemas.microsoft.com/office/powerpoint/2010/main" val="1046648151"/>
              </p:ext>
            </p:extLst>
          </p:nvPr>
        </p:nvGraphicFramePr>
        <p:xfrm>
          <a:off x="619370" y="1504489"/>
          <a:ext cx="10972800" cy="3773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81850D8-41B1-698F-7ABB-187F7766BA23}"/>
              </a:ext>
            </a:extLst>
          </p:cNvPr>
          <p:cNvSpPr txBox="1"/>
          <p:nvPr/>
        </p:nvSpPr>
        <p:spPr>
          <a:xfrm>
            <a:off x="609600" y="5273675"/>
            <a:ext cx="10972800"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GB"/>
              <a:t>Positive, fun, inclusive, inspiring experiences for children and young people  </a:t>
            </a:r>
          </a:p>
          <a:p>
            <a:pPr algn="ctr"/>
            <a:r>
              <a:rPr lang="en-GB" b="1"/>
              <a:t>FREE/TARGETED OR AT A REDUCED COST</a:t>
            </a:r>
          </a:p>
        </p:txBody>
      </p:sp>
    </p:spTree>
    <p:extLst>
      <p:ext uri="{BB962C8B-B14F-4D97-AF65-F5344CB8AC3E}">
        <p14:creationId xmlns:p14="http://schemas.microsoft.com/office/powerpoint/2010/main" val="1715871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2B2DE1-CEC2-0F45-9125-576BDD24F5F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0E271F-9066-545A-90DB-2987BE702445}"/>
              </a:ext>
            </a:extLst>
          </p:cNvPr>
          <p:cNvSpPr>
            <a:spLocks noGrp="1"/>
          </p:cNvSpPr>
          <p:nvPr>
            <p:ph idx="1"/>
          </p:nvPr>
        </p:nvSpPr>
        <p:spPr>
          <a:xfrm>
            <a:off x="623394" y="1917390"/>
            <a:ext cx="11107057" cy="3618208"/>
          </a:xfrm>
        </p:spPr>
        <p:txBody>
          <a:bodyPr>
            <a:normAutofit/>
          </a:bodyPr>
          <a:lstStyle/>
          <a:p>
            <a:pPr marL="0" indent="0">
              <a:buNone/>
            </a:pPr>
            <a:endParaRPr lang="en-US" sz="8800"/>
          </a:p>
          <a:p>
            <a:pPr marL="0" indent="0">
              <a:buNone/>
            </a:pPr>
            <a:endParaRPr lang="en-US"/>
          </a:p>
          <a:p>
            <a:endParaRPr lang="en-US"/>
          </a:p>
        </p:txBody>
      </p:sp>
      <p:sp>
        <p:nvSpPr>
          <p:cNvPr id="3" name="Title 2">
            <a:extLst>
              <a:ext uri="{FF2B5EF4-FFF2-40B4-BE49-F238E27FC236}">
                <a16:creationId xmlns:a16="http://schemas.microsoft.com/office/drawing/2014/main" id="{D19DBA93-4E60-082B-1AFA-23C6B9BDE2D8}"/>
              </a:ext>
            </a:extLst>
          </p:cNvPr>
          <p:cNvSpPr>
            <a:spLocks noGrp="1"/>
          </p:cNvSpPr>
          <p:nvPr>
            <p:ph type="title"/>
          </p:nvPr>
        </p:nvSpPr>
        <p:spPr>
          <a:xfrm>
            <a:off x="100013" y="179699"/>
            <a:ext cx="4385450" cy="748988"/>
          </a:xfrm>
        </p:spPr>
        <p:txBody>
          <a:bodyPr/>
          <a:lstStyle/>
          <a:p>
            <a:r>
              <a:rPr lang="en-GB"/>
              <a:t>The Approach </a:t>
            </a:r>
          </a:p>
        </p:txBody>
      </p:sp>
      <p:graphicFrame>
        <p:nvGraphicFramePr>
          <p:cNvPr id="6" name="Diagram 5">
            <a:extLst>
              <a:ext uri="{FF2B5EF4-FFF2-40B4-BE49-F238E27FC236}">
                <a16:creationId xmlns:a16="http://schemas.microsoft.com/office/drawing/2014/main" id="{62B6A727-A96D-AD62-0A07-2AAA2396931A}"/>
              </a:ext>
            </a:extLst>
          </p:cNvPr>
          <p:cNvGraphicFramePr/>
          <p:nvPr>
            <p:extLst>
              <p:ext uri="{D42A27DB-BD31-4B8C-83A1-F6EECF244321}">
                <p14:modId xmlns:p14="http://schemas.microsoft.com/office/powerpoint/2010/main" val="2074765582"/>
              </p:ext>
            </p:extLst>
          </p:nvPr>
        </p:nvGraphicFramePr>
        <p:xfrm>
          <a:off x="0" y="0"/>
          <a:ext cx="12192000" cy="5929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4895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88E4B93-4D13-43B1-8DCF-F4BAFD22F625}"/>
              </a:ext>
            </a:extLst>
          </p:cNvPr>
          <p:cNvSpPr txBox="1">
            <a:spLocks/>
          </p:cNvSpPr>
          <p:nvPr/>
        </p:nvSpPr>
        <p:spPr bwMode="auto">
          <a:xfrm>
            <a:off x="623394" y="620713"/>
            <a:ext cx="10986014" cy="698801"/>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none" lIns="180000" tIns="45720" rIns="180000" bIns="45720" numCol="1" anchor="t" anchorCtr="0" compatLnSpc="1">
            <a:prstTxWarp prst="textNoShape">
              <a:avLst/>
            </a:prstTxWarp>
            <a:normAutofit lnSpcReduction="10000"/>
          </a:bodyPr>
          <a:lstStyle>
            <a:lvl1pPr algn="l" rtl="0" eaLnBrk="0" fontAlgn="base" hangingPunct="0">
              <a:spcBef>
                <a:spcPct val="0"/>
              </a:spcBef>
              <a:spcAft>
                <a:spcPct val="0"/>
              </a:spcAft>
              <a:defRPr sz="4267" b="1" spc="-200">
                <a:solidFill>
                  <a:srgbClr val="0A0478"/>
                </a:solidFill>
                <a:latin typeface="Arial Black" pitchFamily="34" charset="0"/>
                <a:ea typeface="+mj-ea"/>
                <a:cs typeface="+mj-cs"/>
              </a:defRPr>
            </a:lvl1pPr>
            <a:lvl2pPr algn="l" rtl="0" eaLnBrk="0" fontAlgn="base" hangingPunct="0">
              <a:spcBef>
                <a:spcPct val="0"/>
              </a:spcBef>
              <a:spcAft>
                <a:spcPct val="0"/>
              </a:spcAft>
              <a:defRPr sz="4800" b="1">
                <a:solidFill>
                  <a:schemeClr val="bg1"/>
                </a:solidFill>
                <a:latin typeface="Arial" charset="0"/>
              </a:defRPr>
            </a:lvl2pPr>
            <a:lvl3pPr algn="l" rtl="0" eaLnBrk="0" fontAlgn="base" hangingPunct="0">
              <a:spcBef>
                <a:spcPct val="0"/>
              </a:spcBef>
              <a:spcAft>
                <a:spcPct val="0"/>
              </a:spcAft>
              <a:defRPr sz="4800" b="1">
                <a:solidFill>
                  <a:schemeClr val="bg1"/>
                </a:solidFill>
                <a:latin typeface="Arial" charset="0"/>
              </a:defRPr>
            </a:lvl3pPr>
            <a:lvl4pPr algn="l" rtl="0" eaLnBrk="0" fontAlgn="base" hangingPunct="0">
              <a:spcBef>
                <a:spcPct val="0"/>
              </a:spcBef>
              <a:spcAft>
                <a:spcPct val="0"/>
              </a:spcAft>
              <a:defRPr sz="4800" b="1">
                <a:solidFill>
                  <a:schemeClr val="bg1"/>
                </a:solidFill>
                <a:latin typeface="Arial" charset="0"/>
              </a:defRPr>
            </a:lvl4pPr>
            <a:lvl5pPr algn="l" rtl="0" eaLnBrk="0" fontAlgn="base" hangingPunct="0">
              <a:spcBef>
                <a:spcPct val="0"/>
              </a:spcBef>
              <a:spcAft>
                <a:spcPct val="0"/>
              </a:spcAft>
              <a:defRPr sz="4800" b="1">
                <a:solidFill>
                  <a:schemeClr val="bg1"/>
                </a:solidFill>
                <a:latin typeface="Arial" charset="0"/>
              </a:defRPr>
            </a:lvl5pPr>
            <a:lvl6pPr marL="609585" algn="l" rtl="0" eaLnBrk="1" fontAlgn="base" hangingPunct="1">
              <a:spcBef>
                <a:spcPct val="0"/>
              </a:spcBef>
              <a:spcAft>
                <a:spcPct val="0"/>
              </a:spcAft>
              <a:defRPr sz="4800" b="1">
                <a:solidFill>
                  <a:schemeClr val="accent2"/>
                </a:solidFill>
                <a:latin typeface="Arial" charset="0"/>
              </a:defRPr>
            </a:lvl6pPr>
            <a:lvl7pPr marL="1219170" algn="l" rtl="0" eaLnBrk="1" fontAlgn="base" hangingPunct="1">
              <a:spcBef>
                <a:spcPct val="0"/>
              </a:spcBef>
              <a:spcAft>
                <a:spcPct val="0"/>
              </a:spcAft>
              <a:defRPr sz="4800" b="1">
                <a:solidFill>
                  <a:schemeClr val="accent2"/>
                </a:solidFill>
                <a:latin typeface="Arial" charset="0"/>
              </a:defRPr>
            </a:lvl7pPr>
            <a:lvl8pPr marL="1828754" algn="l" rtl="0" eaLnBrk="1" fontAlgn="base" hangingPunct="1">
              <a:spcBef>
                <a:spcPct val="0"/>
              </a:spcBef>
              <a:spcAft>
                <a:spcPct val="0"/>
              </a:spcAft>
              <a:defRPr sz="4800" b="1">
                <a:solidFill>
                  <a:schemeClr val="accent2"/>
                </a:solidFill>
                <a:latin typeface="Arial" charset="0"/>
              </a:defRPr>
            </a:lvl8pPr>
            <a:lvl9pPr marL="2438339" algn="l" rtl="0" eaLnBrk="1" fontAlgn="base" hangingPunct="1">
              <a:spcBef>
                <a:spcPct val="0"/>
              </a:spcBef>
              <a:spcAft>
                <a:spcPct val="0"/>
              </a:spcAft>
              <a:defRPr sz="4800" b="1">
                <a:solidFill>
                  <a:schemeClr val="accent2"/>
                </a:solidFill>
                <a:latin typeface="Arial" charset="0"/>
              </a:defRPr>
            </a:lvl9pPr>
          </a:lstStyle>
          <a:p>
            <a:pPr>
              <a:spcAft>
                <a:spcPts val="600"/>
              </a:spcAft>
            </a:pPr>
            <a:r>
              <a:rPr lang="en-US">
                <a:effectLst>
                  <a:outerShdw blurRad="38100" dist="38100" dir="2700000" algn="tl">
                    <a:srgbClr val="000000">
                      <a:alpha val="43137"/>
                    </a:srgbClr>
                  </a:outerShdw>
                </a:effectLst>
              </a:rPr>
              <a:t>Target groups</a:t>
            </a:r>
            <a:endParaRPr lang="en-US" kern="0">
              <a:effectLst>
                <a:outerShdw blurRad="38100" dist="38100" dir="2700000" algn="tl">
                  <a:srgbClr val="000000">
                    <a:alpha val="43137"/>
                  </a:srgbClr>
                </a:outerShdw>
              </a:effectLst>
            </a:endParaRPr>
          </a:p>
        </p:txBody>
      </p:sp>
      <p:graphicFrame>
        <p:nvGraphicFramePr>
          <p:cNvPr id="7" name="Diagram 6">
            <a:extLst>
              <a:ext uri="{FF2B5EF4-FFF2-40B4-BE49-F238E27FC236}">
                <a16:creationId xmlns:a16="http://schemas.microsoft.com/office/drawing/2014/main" id="{F824E911-BFD7-C5B8-3DAC-48B842B5C300}"/>
              </a:ext>
            </a:extLst>
          </p:cNvPr>
          <p:cNvGraphicFramePr/>
          <p:nvPr>
            <p:extLst>
              <p:ext uri="{D42A27DB-BD31-4B8C-83A1-F6EECF244321}">
                <p14:modId xmlns:p14="http://schemas.microsoft.com/office/powerpoint/2010/main" val="1992977517"/>
              </p:ext>
            </p:extLst>
          </p:nvPr>
        </p:nvGraphicFramePr>
        <p:xfrm>
          <a:off x="277731" y="1680910"/>
          <a:ext cx="11568605" cy="4201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D638929-2BB0-E0EB-34E0-5033BF2B6617}"/>
              </a:ext>
            </a:extLst>
          </p:cNvPr>
          <p:cNvSpPr txBox="1"/>
          <p:nvPr/>
        </p:nvSpPr>
        <p:spPr>
          <a:xfrm>
            <a:off x="928255" y="1814945"/>
            <a:ext cx="10986014" cy="646331"/>
          </a:xfrm>
          <a:prstGeom prst="rect">
            <a:avLst/>
          </a:prstGeom>
          <a:noFill/>
        </p:spPr>
        <p:txBody>
          <a:bodyPr wrap="square" rtlCol="0">
            <a:spAutoFit/>
          </a:bodyPr>
          <a:lstStyle/>
          <a:p>
            <a:pPr lvl="0"/>
            <a:r>
              <a:rPr lang="en-GB"/>
              <a:t>Universal offer to all children and young people, </a:t>
            </a:r>
            <a:r>
              <a:rPr lang="en-GB" b="1"/>
              <a:t>aged 3-26 years primarily</a:t>
            </a:r>
            <a:r>
              <a:rPr lang="en-GB"/>
              <a:t>, while specifically targeting those that are at a </a:t>
            </a:r>
            <a:r>
              <a:rPr lang="en-GB" b="1"/>
              <a:t>higher risk of poverty</a:t>
            </a:r>
            <a:r>
              <a:rPr lang="en-GB"/>
              <a:t>, including from the following family types:</a:t>
            </a:r>
          </a:p>
        </p:txBody>
      </p:sp>
      <p:sp>
        <p:nvSpPr>
          <p:cNvPr id="5" name="TextBox 4">
            <a:extLst>
              <a:ext uri="{FF2B5EF4-FFF2-40B4-BE49-F238E27FC236}">
                <a16:creationId xmlns:a16="http://schemas.microsoft.com/office/drawing/2014/main" id="{66C191BC-7A5A-44F9-CE20-A0B87E488A20}"/>
              </a:ext>
            </a:extLst>
          </p:cNvPr>
          <p:cNvSpPr txBox="1"/>
          <p:nvPr/>
        </p:nvSpPr>
        <p:spPr>
          <a:xfrm>
            <a:off x="928255" y="4973782"/>
            <a:ext cx="10072254" cy="923330"/>
          </a:xfrm>
          <a:prstGeom prst="rect">
            <a:avLst/>
          </a:prstGeom>
          <a:noFill/>
        </p:spPr>
        <p:txBody>
          <a:bodyPr wrap="square" rtlCol="0">
            <a:spAutoFit/>
          </a:bodyPr>
          <a:lstStyle/>
          <a:p>
            <a:r>
              <a:rPr lang="en-GB" b="1"/>
              <a:t>Rurality</a:t>
            </a:r>
            <a:r>
              <a:rPr lang="en-GB"/>
              <a:t>: Consideration should be given to how activities are delivered in remote/rural areas.  Accessible transport requirements should be considered.</a:t>
            </a:r>
          </a:p>
          <a:p>
            <a:endParaRPr lang="en-GB"/>
          </a:p>
        </p:txBody>
      </p:sp>
    </p:spTree>
    <p:extLst>
      <p:ext uri="{BB962C8B-B14F-4D97-AF65-F5344CB8AC3E}">
        <p14:creationId xmlns:p14="http://schemas.microsoft.com/office/powerpoint/2010/main" val="21012191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2F3A8AF7-D059-58E2-3DD3-EFF54CBFAB9D}"/>
              </a:ext>
            </a:extLst>
          </p:cNvPr>
          <p:cNvGraphicFramePr>
            <a:graphicFrameLocks noGrp="1"/>
          </p:cNvGraphicFramePr>
          <p:nvPr>
            <p:ph idx="1"/>
            <p:extLst>
              <p:ext uri="{D42A27DB-BD31-4B8C-83A1-F6EECF244321}">
                <p14:modId xmlns:p14="http://schemas.microsoft.com/office/powerpoint/2010/main" val="864121997"/>
              </p:ext>
            </p:extLst>
          </p:nvPr>
        </p:nvGraphicFramePr>
        <p:xfrm>
          <a:off x="486333" y="1130059"/>
          <a:ext cx="11223009" cy="2685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C3C5B28-F80A-09D5-D36A-ACB0EDD36C22}"/>
              </a:ext>
            </a:extLst>
          </p:cNvPr>
          <p:cNvSpPr>
            <a:spLocks noGrp="1"/>
          </p:cNvSpPr>
          <p:nvPr>
            <p:ph type="title"/>
          </p:nvPr>
        </p:nvSpPr>
        <p:spPr>
          <a:xfrm>
            <a:off x="609599" y="479055"/>
            <a:ext cx="10866120" cy="885465"/>
          </a:xfrm>
        </p:spPr>
        <p:txBody>
          <a:bodyPr wrap="none" anchor="t">
            <a:normAutofit/>
          </a:bodyPr>
          <a:lstStyle/>
          <a:p>
            <a:r>
              <a:rPr lang="en-GB"/>
              <a:t>SGB and National Funding Process</a:t>
            </a:r>
          </a:p>
        </p:txBody>
      </p:sp>
      <p:sp>
        <p:nvSpPr>
          <p:cNvPr id="8" name="TextBox 7">
            <a:extLst>
              <a:ext uri="{FF2B5EF4-FFF2-40B4-BE49-F238E27FC236}">
                <a16:creationId xmlns:a16="http://schemas.microsoft.com/office/drawing/2014/main" id="{AF0C62B9-CA9F-CE81-9AA4-93E3CACF6EBC}"/>
              </a:ext>
            </a:extLst>
          </p:cNvPr>
          <p:cNvSpPr txBox="1"/>
          <p:nvPr/>
        </p:nvSpPr>
        <p:spPr>
          <a:xfrm>
            <a:off x="609599" y="3817034"/>
            <a:ext cx="103630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30D6F"/>
                </a:solidFill>
                <a:effectLst/>
                <a:uLnTx/>
                <a:uFillTx/>
                <a:latin typeface="Arial"/>
                <a:ea typeface="+mn-ea"/>
                <a:cs typeface="Arial"/>
              </a:rPr>
              <a:t>Principles: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30D6F"/>
                </a:solidFill>
                <a:effectLst/>
                <a:uLnTx/>
                <a:uFillTx/>
                <a:latin typeface="Arial"/>
                <a:ea typeface="+mn-ea"/>
                <a:cs typeface="Arial"/>
              </a:rPr>
              <a:t>The application process will be developed in conjunction with other funding opportunities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030D6F"/>
                </a:solidFill>
                <a:latin typeface="Arial"/>
                <a:cs typeface="Arial"/>
              </a:rPr>
              <a:t>G</a:t>
            </a:r>
            <a:r>
              <a:rPr kumimoji="0" lang="en-GB" sz="1800" b="0" i="0" u="none" strike="noStrike" kern="1200" cap="none" spc="0" normalizeH="0" baseline="0" noProof="0" err="1">
                <a:ln>
                  <a:noFill/>
                </a:ln>
                <a:solidFill>
                  <a:srgbClr val="030D6F"/>
                </a:solidFill>
                <a:effectLst/>
                <a:uLnTx/>
                <a:uFillTx/>
                <a:latin typeface="Arial"/>
                <a:ea typeface="+mn-ea"/>
                <a:cs typeface="Arial"/>
              </a:rPr>
              <a:t>uidance</a:t>
            </a:r>
            <a:r>
              <a:rPr kumimoji="0" lang="en-GB" sz="1800" b="0" i="0" u="none" strike="noStrike" kern="1200" cap="none" spc="0" normalizeH="0" baseline="0" noProof="0">
                <a:ln>
                  <a:noFill/>
                </a:ln>
                <a:solidFill>
                  <a:srgbClr val="030D6F"/>
                </a:solidFill>
                <a:effectLst/>
                <a:uLnTx/>
                <a:uFillTx/>
                <a:latin typeface="Arial"/>
                <a:ea typeface="+mn-ea"/>
                <a:cs typeface="Arial"/>
              </a:rPr>
              <a:t> for local and national partners will be consistent e.g. approach / target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30D6F"/>
                </a:solidFill>
                <a:effectLst/>
                <a:uLnTx/>
                <a:uFillTx/>
                <a:latin typeface="Arial"/>
                <a:ea typeface="+mn-ea"/>
                <a:cs typeface="Arial"/>
              </a:rPr>
              <a:t>Local partnerships will be required to maximise resource </a:t>
            </a:r>
          </a:p>
        </p:txBody>
      </p:sp>
    </p:spTree>
    <p:extLst>
      <p:ext uri="{BB962C8B-B14F-4D97-AF65-F5344CB8AC3E}">
        <p14:creationId xmlns:p14="http://schemas.microsoft.com/office/powerpoint/2010/main" val="176004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BAF67572-A42D-C24E-E518-9BF709AA6E9D}"/>
              </a:ext>
            </a:extLst>
          </p:cNvPr>
          <p:cNvGraphicFramePr>
            <a:graphicFrameLocks noGrp="1"/>
          </p:cNvGraphicFramePr>
          <p:nvPr>
            <p:ph idx="1"/>
            <p:extLst>
              <p:ext uri="{D42A27DB-BD31-4B8C-83A1-F6EECF244321}">
                <p14:modId xmlns:p14="http://schemas.microsoft.com/office/powerpoint/2010/main" val="4058431315"/>
              </p:ext>
            </p:extLst>
          </p:nvPr>
        </p:nvGraphicFramePr>
        <p:xfrm>
          <a:off x="609600" y="1600425"/>
          <a:ext cx="10972800" cy="3772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71CCAFEC-0685-8A47-871C-AD7786D072EB}"/>
              </a:ext>
            </a:extLst>
          </p:cNvPr>
          <p:cNvPicPr>
            <a:picLocks noChangeAspect="1"/>
          </p:cNvPicPr>
          <p:nvPr/>
        </p:nvPicPr>
        <p:blipFill>
          <a:blip r:embed="rId8"/>
          <a:stretch>
            <a:fillRect/>
          </a:stretch>
        </p:blipFill>
        <p:spPr>
          <a:xfrm>
            <a:off x="454604" y="509451"/>
            <a:ext cx="9662997" cy="1280160"/>
          </a:xfrm>
          <a:prstGeom prst="rect">
            <a:avLst/>
          </a:prstGeom>
        </p:spPr>
      </p:pic>
    </p:spTree>
    <p:extLst>
      <p:ext uri="{BB962C8B-B14F-4D97-AF65-F5344CB8AC3E}">
        <p14:creationId xmlns:p14="http://schemas.microsoft.com/office/powerpoint/2010/main" val="1693426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1AAB2-EBDB-935F-5146-07682F3C1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CBA65-7A78-AB03-D4ED-9070FCCFF04E}"/>
              </a:ext>
            </a:extLst>
          </p:cNvPr>
          <p:cNvSpPr>
            <a:spLocks noGrp="1"/>
          </p:cNvSpPr>
          <p:nvPr>
            <p:ph type="title"/>
          </p:nvPr>
        </p:nvSpPr>
        <p:spPr>
          <a:xfrm>
            <a:off x="623394" y="620713"/>
            <a:ext cx="9549306" cy="636587"/>
          </a:xfrm>
        </p:spPr>
        <p:txBody>
          <a:bodyPr wrap="none" anchor="t">
            <a:normAutofit fontScale="90000"/>
          </a:bodyPr>
          <a:lstStyle/>
          <a:p>
            <a:r>
              <a:rPr lang="en-GB"/>
              <a:t>Examples of what can be funded </a:t>
            </a:r>
          </a:p>
        </p:txBody>
      </p:sp>
      <p:graphicFrame>
        <p:nvGraphicFramePr>
          <p:cNvPr id="6" name="Content Placeholder 2">
            <a:extLst>
              <a:ext uri="{FF2B5EF4-FFF2-40B4-BE49-F238E27FC236}">
                <a16:creationId xmlns:a16="http://schemas.microsoft.com/office/drawing/2014/main" id="{473C0DDE-EA1A-4563-B0EB-955AB4A39F85}"/>
              </a:ext>
            </a:extLst>
          </p:cNvPr>
          <p:cNvGraphicFramePr>
            <a:graphicFrameLocks noGrp="1"/>
          </p:cNvGraphicFramePr>
          <p:nvPr>
            <p:ph sz="half" idx="1"/>
          </p:nvPr>
        </p:nvGraphicFramePr>
        <p:xfrm>
          <a:off x="609599" y="1604417"/>
          <a:ext cx="10563225" cy="3596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4427682"/>
      </p:ext>
    </p:extLst>
  </p:cSld>
  <p:clrMapOvr>
    <a:masterClrMapping/>
  </p:clrMapOvr>
</p:sld>
</file>

<file path=ppt/theme/theme1.xml><?xml version="1.0" encoding="utf-8"?>
<a:theme xmlns:a="http://schemas.openxmlformats.org/drawingml/2006/main" name="sportscotland">
  <a:themeElements>
    <a:clrScheme name="sportscotland colour palette">
      <a:dk1>
        <a:srgbClr val="030D6F"/>
      </a:dk1>
      <a:lt1>
        <a:srgbClr val="FFFFFF"/>
      </a:lt1>
      <a:dk2>
        <a:srgbClr val="000000"/>
      </a:dk2>
      <a:lt2>
        <a:srgbClr val="DADAEB"/>
      </a:lt2>
      <a:accent1>
        <a:srgbClr val="D40F7D"/>
      </a:accent1>
      <a:accent2>
        <a:srgbClr val="BF0D3E"/>
      </a:accent2>
      <a:accent3>
        <a:srgbClr val="78BE20"/>
      </a:accent3>
      <a:accent4>
        <a:srgbClr val="FFC72C"/>
      </a:accent4>
      <a:accent5>
        <a:srgbClr val="8C4799"/>
      </a:accent5>
      <a:accent6>
        <a:srgbClr val="009FDF"/>
      </a:accent6>
      <a:hlink>
        <a:srgbClr val="009999"/>
      </a:hlink>
      <a:folHlink>
        <a:srgbClr val="99CC00"/>
      </a:folHlink>
    </a:clrScheme>
    <a:fontScheme name="Sportscotland LDS">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ortscotland LD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ortscotland LD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ortscotland LD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ortscotland LD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ortscotland LD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ortscotland LD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ortscotland LD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ortscotland LD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ortscotland LD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ortscotland LD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ortscotland LD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ortscotland LD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portscotland">
  <a:themeElements>
    <a:clrScheme name="sportscotland colour palette">
      <a:dk1>
        <a:srgbClr val="030D6F"/>
      </a:dk1>
      <a:lt1>
        <a:srgbClr val="FFFFFF"/>
      </a:lt1>
      <a:dk2>
        <a:srgbClr val="000000"/>
      </a:dk2>
      <a:lt2>
        <a:srgbClr val="DADAEB"/>
      </a:lt2>
      <a:accent1>
        <a:srgbClr val="D40F7D"/>
      </a:accent1>
      <a:accent2>
        <a:srgbClr val="BF0D3E"/>
      </a:accent2>
      <a:accent3>
        <a:srgbClr val="78BE20"/>
      </a:accent3>
      <a:accent4>
        <a:srgbClr val="FFC72C"/>
      </a:accent4>
      <a:accent5>
        <a:srgbClr val="8C4799"/>
      </a:accent5>
      <a:accent6>
        <a:srgbClr val="009FDF"/>
      </a:accent6>
      <a:hlink>
        <a:srgbClr val="009999"/>
      </a:hlink>
      <a:folHlink>
        <a:srgbClr val="99CC00"/>
      </a:folHlink>
    </a:clrScheme>
    <a:fontScheme name="Sportscotland LDS">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ortscotland LD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ortscotland LD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ortscotland LD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ortscotland LD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ortscotland LD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ortscotland LD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ortscotland LD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ortscotland LD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ortscotland LD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ortscotland LD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ortscotland LD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ortscotland LD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64D4E3D5B7192F4C90CAFBF0EA2DD133" ma:contentTypeVersion="22" ma:contentTypeDescription="Create a new document." ma:contentTypeScope="" ma:versionID="c34c6345173a6bcf4ae9c593fa1a92f3">
  <xsd:schema xmlns:xsd="http://www.w3.org/2001/XMLSchema" xmlns:xs="http://www.w3.org/2001/XMLSchema" xmlns:p="http://schemas.microsoft.com/office/2006/metadata/properties" xmlns:ns2="dbb8eb13-8159-49c5-b55e-052e4280298e" xmlns:ns3="a767d4c7-9801-498d-b423-c16e626e3d53" targetNamespace="http://schemas.microsoft.com/office/2006/metadata/properties" ma:root="true" ma:fieldsID="3ffde2b23e3fc2c458d72b753329b083" ns2:_="" ns3:_="">
    <xsd:import namespace="dbb8eb13-8159-49c5-b55e-052e4280298e"/>
    <xsd:import namespace="a767d4c7-9801-498d-b423-c16e626e3d53"/>
    <xsd:element name="properties">
      <xsd:complexType>
        <xsd:sequence>
          <xsd:element name="documentManagement">
            <xsd:complexType>
              <xsd:all>
                <xsd:element ref="ns2:Expired" minOccurs="0"/>
                <xsd:element ref="ns2:_dlc_DocIdPersistId" minOccurs="0"/>
                <xsd:element ref="ns2:_dlc_DocId" minOccurs="0"/>
                <xsd:element ref="ns2:_dlc_DocIdUrl"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b8eb13-8159-49c5-b55e-052e4280298e" elementFormDefault="qualified">
    <xsd:import namespace="http://schemas.microsoft.com/office/2006/documentManagement/types"/>
    <xsd:import namespace="http://schemas.microsoft.com/office/infopath/2007/PartnerControls"/>
    <xsd:element name="Expired" ma:index="2" nillable="true" ma:displayName="Expired" ma:default="0" ma:internalName="Expired" ma:readOnly="false">
      <xsd:simpleType>
        <xsd:restriction base="dms:Boolean"/>
      </xsd:simpleType>
    </xsd:element>
    <xsd:element name="_dlc_DocIdPersistId" ma:index="5" nillable="true" ma:displayName="Persist ID" ma:description="Keep ID on add." ma:hidden="true" ma:internalName="_dlc_DocIdPersistId" ma:readOnly="false">
      <xsd:simpleType>
        <xsd:restriction base="dms:Boolea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67d4c7-9801-498d-b423-c16e626e3d53"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Category" ma:index="18" nillable="true" ma:displayName="Category" ma:format="Dropdown" ma:internalName="Category">
      <xsd:simpleType>
        <xsd:restriction base="dms:Choice">
          <xsd:enumeration value="Notes and agenda"/>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Expired xmlns="dbb8eb13-8159-49c5-b55e-052e4280298e">false</Expired>
    <_dlc_DocIdPersistId xmlns="dbb8eb13-8159-49c5-b55e-052e4280298e" xsi:nil="true"/>
    <Category xmlns="a767d4c7-9801-498d-b423-c16e626e3d53" xsi:nil="true"/>
    <_dlc_DocId xmlns="dbb8eb13-8159-49c5-b55e-052e4280298e">PLAN0EQUALIT-455848143-640</_dlc_DocId>
    <_dlc_DocIdUrl xmlns="dbb8eb13-8159-49c5-b55e-052e4280298e">
      <Url>https://sportscotland.sharepoint.com/sites/PLAN_Equality/_layouts/15/DocIdRedir.aspx?ID=PLAN0EQUALIT-455848143-640</Url>
      <Description>PLAN0EQUALIT-455848143-640</Description>
    </_dlc_DocIdUrl>
    <SharedWithUsers xmlns="dbb8eb13-8159-49c5-b55e-052e4280298e">
      <UserInfo>
        <DisplayName>Jacqueline Lynn</DisplayName>
        <AccountId>28</AccountId>
        <AccountType/>
      </UserInfo>
    </SharedWithUser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525EEC-EE5C-4324-B9F6-939057367A20}">
  <ds:schemaRefs>
    <ds:schemaRef ds:uri="http://schemas.microsoft.com/sharepoint/events"/>
  </ds:schemaRefs>
</ds:datastoreItem>
</file>

<file path=customXml/itemProps2.xml><?xml version="1.0" encoding="utf-8"?>
<ds:datastoreItem xmlns:ds="http://schemas.openxmlformats.org/officeDocument/2006/customXml" ds:itemID="{A300C716-346B-48D7-B405-105BBFDD01B7}">
  <ds:schemaRefs>
    <ds:schemaRef ds:uri="a767d4c7-9801-498d-b423-c16e626e3d53"/>
    <ds:schemaRef ds:uri="dbb8eb13-8159-49c5-b55e-052e428029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B9C34CA-519B-4D99-A187-B6595168FE2F}">
  <ds:schemaRefs>
    <ds:schemaRef ds:uri="a767d4c7-9801-498d-b423-c16e626e3d53"/>
    <ds:schemaRef ds:uri="http://purl.org/dc/dcmitype/"/>
    <ds:schemaRef ds:uri="http://schemas.microsoft.com/office/2006/metadata/properties"/>
    <ds:schemaRef ds:uri="dbb8eb13-8159-49c5-b55e-052e4280298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28629253-717A-403A-8C1C-335B702E41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1670</Words>
  <Application>Microsoft Office PowerPoint</Application>
  <PresentationFormat>Widescreen</PresentationFormat>
  <Paragraphs>252</Paragraphs>
  <Slides>16</Slides>
  <Notes>16</Notes>
  <HiddenSlides>2</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Aptos</vt:lpstr>
      <vt:lpstr>Aptos Display</vt:lpstr>
      <vt:lpstr>Arial</vt:lpstr>
      <vt:lpstr>Arial Black</vt:lpstr>
      <vt:lpstr>Calibri</vt:lpstr>
      <vt:lpstr>Soho Std</vt:lpstr>
      <vt:lpstr>Soho Std Heavy</vt:lpstr>
      <vt:lpstr>Symbol</vt:lpstr>
      <vt:lpstr>Times New Roman</vt:lpstr>
      <vt:lpstr>Wingdings</vt:lpstr>
      <vt:lpstr>sportscotland</vt:lpstr>
      <vt:lpstr>3_sportscotland</vt:lpstr>
      <vt:lpstr>Office Theme</vt:lpstr>
      <vt:lpstr>PowerPoint Presentation</vt:lpstr>
      <vt:lpstr>Summer of Sport £13.75m  </vt:lpstr>
      <vt:lpstr>Summer of Sport  </vt:lpstr>
      <vt:lpstr>What the funding is for</vt:lpstr>
      <vt:lpstr>The Approach </vt:lpstr>
      <vt:lpstr>PowerPoint Presentation</vt:lpstr>
      <vt:lpstr>SGB and National Funding Process</vt:lpstr>
      <vt:lpstr>PowerPoint Presentation</vt:lpstr>
      <vt:lpstr>Examples of what can be funded </vt:lpstr>
      <vt:lpstr>PowerPoint Presentation</vt:lpstr>
      <vt:lpstr>Examples of what can be funded</vt:lpstr>
      <vt:lpstr>Celebrating success - examples</vt:lpstr>
      <vt:lpstr>Broader impact ambitions</vt:lpstr>
      <vt:lpstr>Timelines and next steps</vt:lpstr>
      <vt:lpstr>National partners and SGB’s Timelines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Equality and Sport Research 2020</dc:title>
  <dc:creator>Louise Dobbie</dc:creator>
  <cp:lastModifiedBy>Ronnie Macquaker</cp:lastModifiedBy>
  <cp:revision>3</cp:revision>
  <dcterms:created xsi:type="dcterms:W3CDTF">2021-03-09T10:16:50Z</dcterms:created>
  <dcterms:modified xsi:type="dcterms:W3CDTF">2026-04-10T08:21:01Z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0x01010064D4E3D5B7192F4C90CAFBF0EA2DD133</vt:lpwstr>
  </property>
  <property fmtid="{D5CDD505-2E9C-101B-9397-08002B2CF9AE}" pid="3" name="_dlc_DocIdItemGuid">
    <vt:lpwstr>143250da-5f8b-4ae9-9f58-828726b9f7a5</vt:lpwstr>
  </property>
</Properties>
</file>