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60" r:id="rId6"/>
    <p:sldMasterId id="2147483667" r:id="rId7"/>
  </p:sldMasterIdLst>
  <p:notesMasterIdLst>
    <p:notesMasterId r:id="rId15"/>
  </p:notesMasterIdLst>
  <p:sldIdLst>
    <p:sldId id="583" r:id="rId8"/>
    <p:sldId id="256" r:id="rId9"/>
    <p:sldId id="580" r:id="rId10"/>
    <p:sldId id="582" r:id="rId11"/>
    <p:sldId id="584" r:id="rId12"/>
    <p:sldId id="585" r:id="rId13"/>
    <p:sldId id="5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378"/>
    <a:srgbClr val="EA592B"/>
    <a:srgbClr val="365B7F"/>
    <a:srgbClr val="3B97D2"/>
    <a:srgbClr val="E64B3C"/>
    <a:srgbClr val="1BB589"/>
    <a:srgbClr val="F29C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63"/>
    <p:restoredTop sz="69521"/>
  </p:normalViewPr>
  <p:slideViewPr>
    <p:cSldViewPr snapToGrid="0">
      <p:cViewPr varScale="1">
        <p:scale>
          <a:sx n="57" d="100"/>
          <a:sy n="57" d="100"/>
        </p:scale>
        <p:origin x="1810" y="53"/>
      </p:cViewPr>
      <p:guideLst>
        <p:guide orient="horz" pos="2160"/>
        <p:guide pos="338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649976-68A9-524C-997D-6DC14D88E85B}" type="datetimeFigureOut">
              <a:rPr lang="en-US" smtClean="0"/>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3BEF25-7064-444F-8DD2-E0AD59734FCA}" type="slidenum">
              <a:rPr lang="en-US" smtClean="0"/>
              <a:t>‹#›</a:t>
            </a:fld>
            <a:endParaRPr lang="en-US"/>
          </a:p>
        </p:txBody>
      </p:sp>
    </p:spTree>
    <p:extLst>
      <p:ext uri="{BB962C8B-B14F-4D97-AF65-F5344CB8AC3E}">
        <p14:creationId xmlns:p14="http://schemas.microsoft.com/office/powerpoint/2010/main" val="2328467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3BEF25-7064-444F-8DD2-E0AD59734FCA}" type="slidenum">
              <a:rPr lang="en-US" smtClean="0"/>
              <a:t>1</a:t>
            </a:fld>
            <a:endParaRPr lang="en-US" dirty="0"/>
          </a:p>
        </p:txBody>
      </p:sp>
    </p:spTree>
    <p:extLst>
      <p:ext uri="{BB962C8B-B14F-4D97-AF65-F5344CB8AC3E}">
        <p14:creationId xmlns:p14="http://schemas.microsoft.com/office/powerpoint/2010/main" val="846458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helps clubs and community organizations to plan for meeting community needs by using a simple model called a theory of change. </a:t>
            </a:r>
          </a:p>
        </p:txBody>
      </p:sp>
      <p:sp>
        <p:nvSpPr>
          <p:cNvPr id="4" name="Slide Number Placeholder 3"/>
          <p:cNvSpPr>
            <a:spLocks noGrp="1"/>
          </p:cNvSpPr>
          <p:nvPr>
            <p:ph type="sldNum" sz="quarter" idx="5"/>
          </p:nvPr>
        </p:nvSpPr>
        <p:spPr/>
        <p:txBody>
          <a:bodyPr/>
          <a:lstStyle/>
          <a:p>
            <a:fld id="{873BEF25-7064-444F-8DD2-E0AD59734FCA}" type="slidenum">
              <a:rPr lang="en-US" smtClean="0"/>
              <a:t>2</a:t>
            </a:fld>
            <a:endParaRPr lang="en-US" dirty="0"/>
          </a:p>
        </p:txBody>
      </p:sp>
    </p:spTree>
    <p:extLst>
      <p:ext uri="{BB962C8B-B14F-4D97-AF65-F5344CB8AC3E}">
        <p14:creationId xmlns:p14="http://schemas.microsoft.com/office/powerpoint/2010/main" val="846458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7C8177D6-0765-4759-DF71-B009A97AC3EA}"/>
            </a:ext>
          </a:extLst>
        </p:cNvPr>
        <p:cNvGrpSpPr/>
        <p:nvPr/>
      </p:nvGrpSpPr>
      <p:grpSpPr>
        <a:xfrm>
          <a:off x="0" y="0"/>
          <a:ext cx="0" cy="0"/>
          <a:chOff x="0" y="0"/>
          <a:chExt cx="0" cy="0"/>
        </a:xfrm>
      </p:grpSpPr>
      <p:sp>
        <p:nvSpPr>
          <p:cNvPr id="234" name="Google Shape;234;p31:notes">
            <a:extLst>
              <a:ext uri="{FF2B5EF4-FFF2-40B4-BE49-F238E27FC236}">
                <a16:creationId xmlns:a16="http://schemas.microsoft.com/office/drawing/2014/main" id="{85749200-3CE8-E8CF-5B70-95EB30B4A9CF}"/>
              </a:ext>
            </a:extLst>
          </p:cNvPr>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GB" u="sng" dirty="0"/>
              <a:t>A Theory of Change </a:t>
            </a:r>
            <a:r>
              <a:rPr lang="en-GB" dirty="0"/>
              <a:t>can sound complicated, but it doesn’t have to be. In its simplest form, a Theory of Change is a planning tool consisting of three basic columns that sets out the </a:t>
            </a:r>
            <a:r>
              <a:rPr lang="en-GB" u="sng" dirty="0"/>
              <a:t>logic behind</a:t>
            </a:r>
            <a:r>
              <a:rPr lang="en-GB" u="none" dirty="0"/>
              <a:t> </a:t>
            </a:r>
            <a:r>
              <a:rPr lang="en-GB" dirty="0"/>
              <a:t>how we meet community need. </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The first thing we consider is </a:t>
            </a:r>
            <a:r>
              <a:rPr lang="en-GB" u="sng" dirty="0"/>
              <a:t>WHO</a:t>
            </a:r>
            <a:r>
              <a:rPr lang="en-GB" dirty="0"/>
              <a:t> we serve. The needs, challenges, and issues people and communities face, alongside their strengths, assets and interests. </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Once we understand the needs of WHO we serve we can then plan for </a:t>
            </a:r>
            <a:r>
              <a:rPr lang="en-GB" u="sng" dirty="0"/>
              <a:t>WHAT</a:t>
            </a:r>
            <a:r>
              <a:rPr lang="en-GB" dirty="0"/>
              <a:t> we do - designing our activities, projects and programmes to meet the needs of WHO we serve. </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If our delivery matches people’s needs, we can then consider </a:t>
            </a:r>
            <a:r>
              <a:rPr lang="en-GB" u="sng" dirty="0"/>
              <a:t>WHY</a:t>
            </a:r>
            <a:r>
              <a:rPr lang="en-GB" dirty="0"/>
              <a:t> we do it - what outcomes are experienced by people and communities as a result of our activities. </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u="sng" dirty="0"/>
              <a:t>Notice that the columns flow from left to right.</a:t>
            </a:r>
            <a:r>
              <a:rPr lang="en-GB" u="none" dirty="0"/>
              <a:t> </a:t>
            </a:r>
            <a:r>
              <a:rPr lang="en-GB" dirty="0"/>
              <a:t>It can be tempting to start in the middle with WHAT we do, then try to fit the WHO and WHY. Instead, consider starting with understanding community needs then designing activities that meet those needs. </a:t>
            </a:r>
            <a:endParaRPr dirty="0"/>
          </a:p>
        </p:txBody>
      </p:sp>
      <p:sp>
        <p:nvSpPr>
          <p:cNvPr id="235" name="Google Shape;235;p31:notes">
            <a:extLst>
              <a:ext uri="{FF2B5EF4-FFF2-40B4-BE49-F238E27FC236}">
                <a16:creationId xmlns:a16="http://schemas.microsoft.com/office/drawing/2014/main" id="{02272DCC-DCC3-0CA1-09CB-3A3F1982CF8D}"/>
              </a:ext>
            </a:extLst>
          </p:cNvPr>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655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a:extLst>
            <a:ext uri="{FF2B5EF4-FFF2-40B4-BE49-F238E27FC236}">
              <a16:creationId xmlns:a16="http://schemas.microsoft.com/office/drawing/2014/main" id="{0D9D441F-9635-692D-BB1F-DA271D93E397}"/>
            </a:ext>
          </a:extLst>
        </p:cNvPr>
        <p:cNvGrpSpPr/>
        <p:nvPr/>
      </p:nvGrpSpPr>
      <p:grpSpPr>
        <a:xfrm>
          <a:off x="0" y="0"/>
          <a:ext cx="0" cy="0"/>
          <a:chOff x="0" y="0"/>
          <a:chExt cx="0" cy="0"/>
        </a:xfrm>
      </p:grpSpPr>
      <p:sp>
        <p:nvSpPr>
          <p:cNvPr id="234" name="Google Shape;234;p31:notes">
            <a:extLst>
              <a:ext uri="{FF2B5EF4-FFF2-40B4-BE49-F238E27FC236}">
                <a16:creationId xmlns:a16="http://schemas.microsoft.com/office/drawing/2014/main" id="{E75E2F7D-2A74-3EC8-DB6D-1EB2228069D8}"/>
              </a:ext>
            </a:extLst>
          </p:cNvPr>
          <p:cNvSpPr txBox="1">
            <a:spLocks noGrp="1"/>
          </p:cNvSpPr>
          <p:nvPr>
            <p:ph type="body" idx="1"/>
          </p:nvPr>
        </p:nvSpPr>
        <p:spPr>
          <a:xfrm>
            <a:off x="688817" y="4822269"/>
            <a:ext cx="5510530" cy="3945493"/>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en-GB" dirty="0"/>
              <a:t>So, let’s walk you through a basic Theory of Change for a club or community organisation.</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u="sng" dirty="0"/>
              <a:t>Research</a:t>
            </a:r>
            <a:r>
              <a:rPr lang="en-GB" dirty="0"/>
              <a:t> and conversations with young people and families showed that mental health issues are rapidly growing in local schools. Many young people are finding it difficult to navigate the increasingly chaotic environments of schools, while families grapple with cost-of-living challenges.  Many young people tell us they are keen to make friends, learn new skills and help out. </a:t>
            </a:r>
          </a:p>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r>
              <a:rPr lang="en-GB" dirty="0"/>
              <a:t>So, we’ll deliver </a:t>
            </a:r>
            <a:r>
              <a:rPr lang="en-GB" u="sng" dirty="0"/>
              <a:t>activities</a:t>
            </a:r>
            <a:r>
              <a:rPr lang="en-GB" dirty="0"/>
              <a:t> aimed at primary school children by training coaches in mental health issues, ensuring every kid is active with a ball and plays a variety of games. We will add a volunteer training programme for young people who wanted to coach. Safeguarding officers, parents and Active Schools Coordinators will be our key partners and stakeholders. We’ll also have a tiered pricing structure where families can choose to pay a little more or pay a lot less. </a:t>
            </a:r>
          </a:p>
          <a:p>
            <a:pPr marL="0" lvl="0" indent="0" algn="l" rtl="0">
              <a:lnSpc>
                <a:spcPct val="100000"/>
              </a:lnSpc>
              <a:spcBef>
                <a:spcPts val="0"/>
              </a:spcBef>
              <a:spcAft>
                <a:spcPts val="0"/>
              </a:spcAft>
              <a:buSzPts val="1400"/>
              <a:buNone/>
            </a:pPr>
            <a:r>
              <a:rPr lang="en-GB" dirty="0"/>
              <a:t> </a:t>
            </a:r>
          </a:p>
          <a:p>
            <a:pPr marL="0" lvl="0" indent="0" algn="l" rtl="0">
              <a:lnSpc>
                <a:spcPct val="100000"/>
              </a:lnSpc>
              <a:spcBef>
                <a:spcPts val="0"/>
              </a:spcBef>
              <a:spcAft>
                <a:spcPts val="0"/>
              </a:spcAft>
              <a:buSzPts val="1400"/>
              <a:buNone/>
            </a:pPr>
            <a:r>
              <a:rPr lang="en-GB" dirty="0"/>
              <a:t>As a </a:t>
            </a:r>
            <a:r>
              <a:rPr lang="en-GB" u="sng" dirty="0"/>
              <a:t>result</a:t>
            </a:r>
            <a:r>
              <a:rPr lang="en-GB" dirty="0"/>
              <a:t>, we want children </a:t>
            </a:r>
            <a:r>
              <a:rPr lang="en-GB" sz="1200" kern="0" dirty="0">
                <a:solidFill>
                  <a:srgbClr val="0A0378"/>
                </a:solidFill>
                <a:latin typeface="Arial" panose="020B0604020202020204" pitchFamily="34" charset="0"/>
                <a:ea typeface="Calibri"/>
                <a:cs typeface="Arial" panose="020B0604020202020204" pitchFamily="34" charset="0"/>
                <a:sym typeface="Calibri"/>
              </a:rPr>
              <a:t>to be more active,</a:t>
            </a:r>
            <a:r>
              <a:rPr lang="en-GB" dirty="0"/>
              <a:t> feel safe, make new friends and have fun. We also want young people to gain new skills. There will be children from low-income families taking part and we will contribute to a more inclusive and healthier Scotland. </a:t>
            </a:r>
          </a:p>
          <a:p>
            <a:pPr marL="0" lvl="0" indent="0" algn="l" rtl="0">
              <a:lnSpc>
                <a:spcPct val="100000"/>
              </a:lnSpc>
              <a:spcBef>
                <a:spcPts val="0"/>
              </a:spcBef>
              <a:spcAft>
                <a:spcPts val="0"/>
              </a:spcAft>
              <a:buSzPts val="1400"/>
              <a:buNone/>
            </a:pPr>
            <a:endParaRPr dirty="0"/>
          </a:p>
        </p:txBody>
      </p:sp>
      <p:sp>
        <p:nvSpPr>
          <p:cNvPr id="235" name="Google Shape;235;p31:notes">
            <a:extLst>
              <a:ext uri="{FF2B5EF4-FFF2-40B4-BE49-F238E27FC236}">
                <a16:creationId xmlns:a16="http://schemas.microsoft.com/office/drawing/2014/main" id="{C895D129-A1C0-AC26-BB8A-8B8038B11F46}"/>
              </a:ext>
            </a:extLst>
          </p:cNvPr>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545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275E-208C-D938-3F04-83E6E241B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8A1D2-E460-4E70-9033-1C643C289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3F13DE-5C37-0D00-FC2C-98D3D33F5D2C}"/>
              </a:ext>
            </a:extLst>
          </p:cNvPr>
          <p:cNvSpPr>
            <a:spLocks noGrp="1"/>
          </p:cNvSpPr>
          <p:nvPr>
            <p:ph type="body" idx="1"/>
          </p:nvPr>
        </p:nvSpPr>
        <p:spPr/>
        <p:txBody>
          <a:bodyPr/>
          <a:lstStyle/>
          <a:p>
            <a:r>
              <a:rPr kumimoji="0" lang="en-GB" sz="1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 </a:t>
            </a:r>
            <a:r>
              <a:rPr kumimoji="0" lang="en-GB" sz="1200" b="0" i="0" u="sng"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Theory of Change </a:t>
            </a:r>
            <a:r>
              <a:rPr kumimoji="0" lang="en-GB" sz="1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is a simple planning tool that sets out the logic behind how we meet community needs. </a:t>
            </a:r>
          </a:p>
          <a:p>
            <a:endParaRPr kumimoji="0" lang="en-GB" sz="1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r>
              <a:rPr lang="en-GB" sz="1200" b="0" dirty="0">
                <a:solidFill>
                  <a:schemeClr val="bg1"/>
                </a:solidFill>
                <a:latin typeface="Arial" panose="020B0604020202020204" pitchFamily="34" charset="0"/>
                <a:cs typeface="Arial" panose="020B0604020202020204" pitchFamily="34" charset="0"/>
              </a:rPr>
              <a:t>The key </a:t>
            </a:r>
            <a:r>
              <a:rPr lang="en-GB" sz="1200" b="0" u="sng" dirty="0">
                <a:solidFill>
                  <a:schemeClr val="bg1"/>
                </a:solidFill>
                <a:latin typeface="Arial" panose="020B0604020202020204" pitchFamily="34" charset="0"/>
                <a:cs typeface="Arial" panose="020B0604020202020204" pitchFamily="34" charset="0"/>
              </a:rPr>
              <a:t>point</a:t>
            </a:r>
            <a:r>
              <a:rPr lang="en-GB" sz="1200" b="0" dirty="0">
                <a:solidFill>
                  <a:schemeClr val="bg1"/>
                </a:solidFill>
                <a:latin typeface="Arial" panose="020B0604020202020204" pitchFamily="34" charset="0"/>
                <a:cs typeface="Arial" panose="020B0604020202020204" pitchFamily="34" charset="0"/>
              </a:rPr>
              <a:t> is - consider WHO we serve, WHAT we do and WHY we're doing it.  </a:t>
            </a:r>
            <a:endParaRPr lang="en-US" sz="1200" b="0" dirty="0">
              <a:solidFill>
                <a:schemeClr val="bg1"/>
              </a:solidFill>
              <a:latin typeface="Arial" panose="020B0604020202020204" pitchFamily="34" charset="0"/>
              <a:cs typeface="Arial" panose="020B0604020202020204" pitchFamily="34" charset="0"/>
            </a:endParaRPr>
          </a:p>
          <a:p>
            <a:endParaRPr lang="en-US" b="0" dirty="0"/>
          </a:p>
        </p:txBody>
      </p:sp>
      <p:sp>
        <p:nvSpPr>
          <p:cNvPr id="4" name="Slide Number Placeholder 3">
            <a:extLst>
              <a:ext uri="{FF2B5EF4-FFF2-40B4-BE49-F238E27FC236}">
                <a16:creationId xmlns:a16="http://schemas.microsoft.com/office/drawing/2014/main" id="{F5A99E9E-677C-626E-E8B2-176EA56E7848}"/>
              </a:ext>
            </a:extLst>
          </p:cNvPr>
          <p:cNvSpPr>
            <a:spLocks noGrp="1"/>
          </p:cNvSpPr>
          <p:nvPr>
            <p:ph type="sldNum" sz="quarter" idx="5"/>
          </p:nvPr>
        </p:nvSpPr>
        <p:spPr/>
        <p:txBody>
          <a:bodyPr/>
          <a:lstStyle/>
          <a:p>
            <a:fld id="{873BEF25-7064-444F-8DD2-E0AD59734FCA}" type="slidenum">
              <a:rPr lang="en-US" smtClean="0"/>
              <a:t>7</a:t>
            </a:fld>
            <a:endParaRPr lang="en-US"/>
          </a:p>
        </p:txBody>
      </p:sp>
    </p:spTree>
    <p:extLst>
      <p:ext uri="{BB962C8B-B14F-4D97-AF65-F5344CB8AC3E}">
        <p14:creationId xmlns:p14="http://schemas.microsoft.com/office/powerpoint/2010/main" val="2689995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FE86-6C67-C7A3-DFA4-48ECC213239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5B46A7F-6274-F9CA-5F00-9CDE8E0420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8B762A8-0A0A-6322-47EF-0F177131CB9E}"/>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5" name="Footer Placeholder 4">
            <a:extLst>
              <a:ext uri="{FF2B5EF4-FFF2-40B4-BE49-F238E27FC236}">
                <a16:creationId xmlns:a16="http://schemas.microsoft.com/office/drawing/2014/main" id="{C5278B32-77D6-9B46-593C-EBF516521C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F8E3AE-29B0-02A9-8EAE-2211F6611ADB}"/>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112928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B3EC-C387-A5E4-2E33-BFF3414D0E3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BD8C5FD-547B-8C8D-8669-23B7DAE90DE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E8DA6BC-724A-5667-4039-B88A5FBD3346}"/>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5" name="Footer Placeholder 4">
            <a:extLst>
              <a:ext uri="{FF2B5EF4-FFF2-40B4-BE49-F238E27FC236}">
                <a16:creationId xmlns:a16="http://schemas.microsoft.com/office/drawing/2014/main" id="{D95CC67D-937C-1D4B-405A-922609AFC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3E8DAB-3913-C307-50BF-F9D0F1CDAF15}"/>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2492053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37EC-4139-2690-14AF-D34A5742DF2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6EC6794-328B-80E0-8682-2A21BB6646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01420B0-43C5-BE5F-901F-3A5FDAA3AAE5}"/>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5" name="Footer Placeholder 4">
            <a:extLst>
              <a:ext uri="{FF2B5EF4-FFF2-40B4-BE49-F238E27FC236}">
                <a16:creationId xmlns:a16="http://schemas.microsoft.com/office/drawing/2014/main" id="{7284E8DA-7078-BA1F-41CA-606D750F8C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FA259-41E0-918F-7612-134413A4F91F}"/>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2949627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B561-E9E5-981D-B915-C6EC534710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C12E659-131E-F856-AA2A-92B58A4C925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1C50E38-017D-95C3-2DB3-6CDC74046E5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1C173A1-4B10-6460-1F3B-473EC0BD500C}"/>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6" name="Footer Placeholder 5">
            <a:extLst>
              <a:ext uri="{FF2B5EF4-FFF2-40B4-BE49-F238E27FC236}">
                <a16:creationId xmlns:a16="http://schemas.microsoft.com/office/drawing/2014/main" id="{758C4134-FD20-4E3C-3EE4-AF995759B9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4907AD-CF1E-6130-539F-004AC136887C}"/>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280453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0D775-350A-E766-EEAA-66EDDC001F0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1062DF7-21D2-DA99-5A59-7C644C3FE8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154F8B9-BDB7-BE79-08CF-277465CE516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17BC9C7-364C-80E9-D0FE-C0F6E8534A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47514C6-99B5-A645-E11E-512A0D66EED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1364DE7-3596-B04E-8F54-F0634CF01156}"/>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8" name="Footer Placeholder 7">
            <a:extLst>
              <a:ext uri="{FF2B5EF4-FFF2-40B4-BE49-F238E27FC236}">
                <a16:creationId xmlns:a16="http://schemas.microsoft.com/office/drawing/2014/main" id="{6A61E5BD-5B15-BFE9-D830-50A7A2134C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D08FA0-A3D5-B4BB-10B5-CB3D9FB94392}"/>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3184120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B9D86-D042-9F14-5093-C2BBC862DC5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7893CC7-9707-1D92-48A1-C5CED244C8A7}"/>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4" name="Footer Placeholder 3">
            <a:extLst>
              <a:ext uri="{FF2B5EF4-FFF2-40B4-BE49-F238E27FC236}">
                <a16:creationId xmlns:a16="http://schemas.microsoft.com/office/drawing/2014/main" id="{03B5E9F9-83E3-A246-85DD-1B9E75A4B4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91D5F5-8C84-FC94-1A73-4E901E11338F}"/>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1803440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CB01F0-9EE1-FC8B-6908-2045E3DBAD05}"/>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3" name="Footer Placeholder 2">
            <a:extLst>
              <a:ext uri="{FF2B5EF4-FFF2-40B4-BE49-F238E27FC236}">
                <a16:creationId xmlns:a16="http://schemas.microsoft.com/office/drawing/2014/main" id="{700F8E28-06FA-0DA9-26AD-AC0FFFB0C0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973FEC-5E84-272E-F552-23857FBCC57F}"/>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3665482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7D3D6-7BEF-69D5-A8E4-7D4240AE79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EF62633-7C7F-878F-78E8-97E5A157A1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40AFDED-8174-06F8-A9CE-EFC0312B5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E838315-5E33-01C7-8720-98F35C14C1F2}"/>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6" name="Footer Placeholder 5">
            <a:extLst>
              <a:ext uri="{FF2B5EF4-FFF2-40B4-BE49-F238E27FC236}">
                <a16:creationId xmlns:a16="http://schemas.microsoft.com/office/drawing/2014/main" id="{E390E6C4-0CC9-19BB-3F41-1088A45978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735574-91F6-0F7E-B7C1-BF8B68A97EE8}"/>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3088547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B00AF-C92F-2352-5940-B43D8F07790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95E5B92-1D30-2C74-16B9-5D86E9BCB6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5B20F1-F6E0-624B-96DF-0E495EEDC5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E4D205-13E4-47E4-ED28-E134C60D7F77}"/>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6" name="Footer Placeholder 5">
            <a:extLst>
              <a:ext uri="{FF2B5EF4-FFF2-40B4-BE49-F238E27FC236}">
                <a16:creationId xmlns:a16="http://schemas.microsoft.com/office/drawing/2014/main" id="{6245E428-4742-A0FF-B116-CBB9F9CC4F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68D351-F952-62C6-FCDF-3C0A6D052F7A}"/>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249481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AFF4-6EE9-2D01-B72E-F2B089292EC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B34E47F-5D69-C42A-8993-018749DA9E9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4699177-EF6F-0F3A-3ADE-9A3B4A66F1B5}"/>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5" name="Footer Placeholder 4">
            <a:extLst>
              <a:ext uri="{FF2B5EF4-FFF2-40B4-BE49-F238E27FC236}">
                <a16:creationId xmlns:a16="http://schemas.microsoft.com/office/drawing/2014/main" id="{3EFFDB91-5AEA-5F0F-C863-4AC672537D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DAD0B-029F-9C85-8C13-46F5E9E20DE2}"/>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2678882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8FA1A2-7056-6759-5E8D-2DEBAC3AFD5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D75DC75-5195-31F2-4F62-6BEC64AF0B4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447F76-ED8E-1C0E-7C4E-5608CA7F1C0D}"/>
              </a:ext>
            </a:extLst>
          </p:cNvPr>
          <p:cNvSpPr>
            <a:spLocks noGrp="1"/>
          </p:cNvSpPr>
          <p:nvPr>
            <p:ph type="dt" sz="half" idx="10"/>
          </p:nvPr>
        </p:nvSpPr>
        <p:spPr/>
        <p:txBody>
          <a:bodyPr/>
          <a:lstStyle/>
          <a:p>
            <a:fld id="{095ED3BA-0612-9349-9D25-0DCE8B4D999F}" type="datetimeFigureOut">
              <a:rPr lang="en-US" smtClean="0"/>
              <a:t>8/11/2026</a:t>
            </a:fld>
            <a:endParaRPr lang="en-US"/>
          </a:p>
        </p:txBody>
      </p:sp>
      <p:sp>
        <p:nvSpPr>
          <p:cNvPr id="5" name="Footer Placeholder 4">
            <a:extLst>
              <a:ext uri="{FF2B5EF4-FFF2-40B4-BE49-F238E27FC236}">
                <a16:creationId xmlns:a16="http://schemas.microsoft.com/office/drawing/2014/main" id="{4B54427C-B8BB-AE12-3023-B219A736F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1BC445-BF30-D114-EE05-FDF5852FA958}"/>
              </a:ext>
            </a:extLst>
          </p:cNvPr>
          <p:cNvSpPr>
            <a:spLocks noGrp="1"/>
          </p:cNvSpPr>
          <p:nvPr>
            <p:ph type="sldNum" sz="quarter" idx="12"/>
          </p:nvPr>
        </p:nvSpPr>
        <p:spPr/>
        <p:txBody>
          <a:bodyPr/>
          <a:lstStyle/>
          <a:p>
            <a:fld id="{31DDD5D1-916B-1844-A6F6-033F55A6A854}" type="slidenum">
              <a:rPr lang="en-US" smtClean="0"/>
              <a:t>‹#›</a:t>
            </a:fld>
            <a:endParaRPr lang="en-US"/>
          </a:p>
        </p:txBody>
      </p:sp>
    </p:spTree>
    <p:extLst>
      <p:ext uri="{BB962C8B-B14F-4D97-AF65-F5344CB8AC3E}">
        <p14:creationId xmlns:p14="http://schemas.microsoft.com/office/powerpoint/2010/main" val="43334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2"/>
          <p:cNvSpPr>
            <a:spLocks noGrp="1" noChangeArrowheads="1"/>
          </p:cNvSpPr>
          <p:nvPr>
            <p:ph type="ctrTitle"/>
          </p:nvPr>
        </p:nvSpPr>
        <p:spPr>
          <a:xfrm>
            <a:off x="719403" y="2234368"/>
            <a:ext cx="11389384" cy="760845"/>
          </a:xfrm>
          <a:prstGeom prst="rect">
            <a:avLst/>
          </a:prstGeom>
          <a:solidFill>
            <a:srgbClr val="FFFFFF">
              <a:alpha val="69804"/>
            </a:srgbClr>
          </a:solidFill>
        </p:spPr>
        <p:txBody>
          <a:bodyPr wrap="none" lIns="180000" anchor="b"/>
          <a:lstStyle>
            <a:lvl1pPr>
              <a:defRPr sz="3992" spc="-150" smtClean="0">
                <a:solidFill>
                  <a:srgbClr val="EA592B"/>
                </a:solidFill>
                <a:latin typeface="Soho Std Heavy" panose="02040903060506020204" pitchFamily="18" charset="0"/>
              </a:defRPr>
            </a:lvl1pPr>
          </a:lstStyle>
          <a:p>
            <a:r>
              <a:rPr lang="en-GB" dirty="0"/>
              <a:t>Click to edit Master title style</a:t>
            </a:r>
          </a:p>
        </p:txBody>
      </p:sp>
      <p:sp>
        <p:nvSpPr>
          <p:cNvPr id="4" name="Subtitle 3"/>
          <p:cNvSpPr>
            <a:spLocks noGrp="1" noChangeArrowheads="1"/>
          </p:cNvSpPr>
          <p:nvPr>
            <p:ph type="subTitle" idx="1" hasCustomPrompt="1"/>
          </p:nvPr>
        </p:nvSpPr>
        <p:spPr>
          <a:xfrm>
            <a:off x="719404" y="2993770"/>
            <a:ext cx="7253566" cy="523220"/>
          </a:xfrm>
          <a:prstGeom prst="rect">
            <a:avLst/>
          </a:prstGeom>
          <a:solidFill>
            <a:srgbClr val="FFFFFF">
              <a:alpha val="69804"/>
            </a:srgbClr>
          </a:solidFill>
        </p:spPr>
        <p:txBody>
          <a:bodyPr wrap="none" lIns="180000">
            <a:spAutoFit/>
          </a:bodyPr>
          <a:lstStyle>
            <a:lvl1pPr marL="0" indent="0">
              <a:buFontTx/>
              <a:buNone/>
              <a:defRPr sz="2800" b="1" smtClean="0">
                <a:solidFill>
                  <a:srgbClr val="0A0478"/>
                </a:solidFill>
              </a:defRPr>
            </a:lvl1pPr>
          </a:lstStyle>
          <a:p>
            <a:r>
              <a:rPr lang="en-GB" dirty="0"/>
              <a:t>Click to edit Master subtitle style or delete box</a:t>
            </a:r>
          </a:p>
        </p:txBody>
      </p:sp>
      <p:pic>
        <p:nvPicPr>
          <p:cNvPr id="5" name="Picture 4" descr="A close up of a logo&#10;&#10;Description automatically generated">
            <a:extLst>
              <a:ext uri="{FF2B5EF4-FFF2-40B4-BE49-F238E27FC236}">
                <a16:creationId xmlns:a16="http://schemas.microsoft.com/office/drawing/2014/main" id="{AB878603-D223-4908-91A9-4EFD42F546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31892" y="5790128"/>
            <a:ext cx="5915685" cy="760845"/>
          </a:xfrm>
          <a:prstGeom prst="rect">
            <a:avLst/>
          </a:prstGeom>
        </p:spPr>
      </p:pic>
    </p:spTree>
    <p:extLst>
      <p:ext uri="{BB962C8B-B14F-4D97-AF65-F5344CB8AC3E}">
        <p14:creationId xmlns:p14="http://schemas.microsoft.com/office/powerpoint/2010/main" val="489673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1" y="982336"/>
            <a:ext cx="10997309" cy="4922587"/>
          </a:xfrm>
          <a:prstGeom prst="rect">
            <a:avLst/>
          </a:prstGeom>
        </p:spPr>
        <p:txBody>
          <a:bodyPr/>
          <a:lstStyle>
            <a:lvl1pPr marL="0" indent="0">
              <a:buNone/>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A close up of a logo&#10;&#10;Description automatically generated">
            <a:extLst>
              <a:ext uri="{FF2B5EF4-FFF2-40B4-BE49-F238E27FC236}">
                <a16:creationId xmlns:a16="http://schemas.microsoft.com/office/drawing/2014/main" id="{62350318-D204-43F2-BD8F-A2B2BC3856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99660" y="6175760"/>
            <a:ext cx="4105122" cy="527980"/>
          </a:xfrm>
          <a:prstGeom prst="rect">
            <a:avLst/>
          </a:prstGeom>
        </p:spPr>
      </p:pic>
      <p:sp>
        <p:nvSpPr>
          <p:cNvPr id="10" name="Text Placeholder 8">
            <a:extLst>
              <a:ext uri="{FF2B5EF4-FFF2-40B4-BE49-F238E27FC236}">
                <a16:creationId xmlns:a16="http://schemas.microsoft.com/office/drawing/2014/main" id="{05603C33-4B92-4B2F-B80D-D44259D7AEF6}"/>
              </a:ext>
            </a:extLst>
          </p:cNvPr>
          <p:cNvSpPr>
            <a:spLocks noGrp="1"/>
          </p:cNvSpPr>
          <p:nvPr>
            <p:ph type="body" sz="quarter" idx="11" hasCustomPrompt="1"/>
          </p:nvPr>
        </p:nvSpPr>
        <p:spPr>
          <a:xfrm>
            <a:off x="260771" y="283710"/>
            <a:ext cx="11346138" cy="469912"/>
          </a:xfrm>
          <a:prstGeom prst="rect">
            <a:avLst/>
          </a:prstGeom>
          <a:noFill/>
        </p:spPr>
        <p:txBody>
          <a:bodyPr/>
          <a:lstStyle>
            <a:lvl1pPr marL="0" indent="0">
              <a:buNone/>
              <a:defRPr sz="2540">
                <a:solidFill>
                  <a:srgbClr val="EA592B"/>
                </a:solidFill>
                <a:latin typeface="Soho Std Heavy" panose="02040903060506020204" pitchFamily="18" charset="0"/>
              </a:defRPr>
            </a:lvl1pPr>
          </a:lstStyle>
          <a:p>
            <a:pPr lvl="0"/>
            <a:r>
              <a:rPr lang="en-US" dirty="0"/>
              <a:t>Heading 1</a:t>
            </a:r>
            <a:endParaRPr lang="en-GB" dirty="0"/>
          </a:p>
        </p:txBody>
      </p:sp>
    </p:spTree>
    <p:extLst>
      <p:ext uri="{BB962C8B-B14F-4D97-AF65-F5344CB8AC3E}">
        <p14:creationId xmlns:p14="http://schemas.microsoft.com/office/powerpoint/2010/main" val="1109321650"/>
      </p:ext>
    </p:extLst>
  </p:cSld>
  <p:clrMapOvr>
    <a:masterClrMapping/>
  </p:clrMapOvr>
  <p:extLst>
    <p:ext uri="{DCECCB84-F9BA-43D5-87BE-67443E8EF086}">
      <p15:sldGuideLst xmlns:p15="http://schemas.microsoft.com/office/powerpoint/2012/main">
        <p15:guide id="1" orient="horz" pos="2381">
          <p15:clr>
            <a:srgbClr val="FBAE40"/>
          </p15:clr>
        </p15:guide>
        <p15:guide id="2" pos="1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1" y="982336"/>
            <a:ext cx="5384800" cy="5020821"/>
          </a:xfrm>
          <a:prstGeom prst="rect">
            <a:avLst/>
          </a:prstGeom>
        </p:spPr>
        <p:txBody>
          <a:bodyPr/>
          <a:lstStyle>
            <a:lvl1pPr marL="0" indent="0">
              <a:buNone/>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982334"/>
            <a:ext cx="5384800" cy="5020822"/>
          </a:xfrm>
          <a:prstGeom prst="rect">
            <a:avLst/>
          </a:prstGeom>
        </p:spPr>
        <p:txBody>
          <a:bodyPr/>
          <a:lstStyle>
            <a:lvl1pPr marL="0" indent="0">
              <a:buNone/>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descr="A close up of a logo&#10;&#10;Description automatically generated">
            <a:extLst>
              <a:ext uri="{FF2B5EF4-FFF2-40B4-BE49-F238E27FC236}">
                <a16:creationId xmlns:a16="http://schemas.microsoft.com/office/drawing/2014/main" id="{06899E84-80D1-4739-8C7D-4026C8F88C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99660" y="6175760"/>
            <a:ext cx="4105122" cy="527980"/>
          </a:xfrm>
          <a:prstGeom prst="rect">
            <a:avLst/>
          </a:prstGeom>
        </p:spPr>
      </p:pic>
      <p:sp>
        <p:nvSpPr>
          <p:cNvPr id="7" name="Text Placeholder 8">
            <a:extLst>
              <a:ext uri="{FF2B5EF4-FFF2-40B4-BE49-F238E27FC236}">
                <a16:creationId xmlns:a16="http://schemas.microsoft.com/office/drawing/2014/main" id="{6B58526F-20F3-45C1-B1B9-D57262E5BDD1}"/>
              </a:ext>
            </a:extLst>
          </p:cNvPr>
          <p:cNvSpPr>
            <a:spLocks noGrp="1"/>
          </p:cNvSpPr>
          <p:nvPr>
            <p:ph type="body" sz="quarter" idx="10" hasCustomPrompt="1"/>
          </p:nvPr>
        </p:nvSpPr>
        <p:spPr>
          <a:xfrm>
            <a:off x="260771" y="283710"/>
            <a:ext cx="11372501" cy="486178"/>
          </a:xfrm>
          <a:prstGeom prst="rect">
            <a:avLst/>
          </a:prstGeom>
          <a:noFill/>
        </p:spPr>
        <p:txBody>
          <a:bodyPr/>
          <a:lstStyle>
            <a:lvl1pPr marL="0" indent="0">
              <a:buNone/>
              <a:defRPr sz="2540">
                <a:solidFill>
                  <a:srgbClr val="EA592B"/>
                </a:solidFill>
                <a:latin typeface="Soho Std Heavy" panose="02040903060506020204" pitchFamily="18" charset="0"/>
              </a:defRPr>
            </a:lvl1pPr>
          </a:lstStyle>
          <a:p>
            <a:pPr lvl="0"/>
            <a:r>
              <a:rPr lang="en-US" dirty="0"/>
              <a:t>Heading 1</a:t>
            </a:r>
            <a:endParaRPr lang="en-GB" dirty="0"/>
          </a:p>
        </p:txBody>
      </p:sp>
    </p:spTree>
    <p:extLst>
      <p:ext uri="{BB962C8B-B14F-4D97-AF65-F5344CB8AC3E}">
        <p14:creationId xmlns:p14="http://schemas.microsoft.com/office/powerpoint/2010/main" val="3425961379"/>
      </p:ext>
    </p:extLst>
  </p:cSld>
  <p:clrMapOvr>
    <a:masterClrMapping/>
  </p:clrMapOvr>
  <p:extLst>
    <p:ext uri="{DCECCB84-F9BA-43D5-87BE-67443E8EF086}">
      <p15:sldGuideLst xmlns:p15="http://schemas.microsoft.com/office/powerpoint/2012/main">
        <p15:guide id="1" orient="horz" pos="2381">
          <p15:clr>
            <a:srgbClr val="FBAE40"/>
          </p15:clr>
        </p15:guide>
        <p15:guide id="2" pos="12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819DC9B8-B5BB-4AA6-B8C6-6144D18097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2455" y="6022993"/>
            <a:ext cx="4105122" cy="527980"/>
          </a:xfrm>
          <a:prstGeom prst="rect">
            <a:avLst/>
          </a:prstGeom>
        </p:spPr>
      </p:pic>
    </p:spTree>
    <p:extLst>
      <p:ext uri="{BB962C8B-B14F-4D97-AF65-F5344CB8AC3E}">
        <p14:creationId xmlns:p14="http://schemas.microsoft.com/office/powerpoint/2010/main" val="64529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C2F979-4EA6-42B5-A411-B858A17B9677}"/>
              </a:ext>
            </a:extLst>
          </p:cNvPr>
          <p:cNvSpPr/>
          <p:nvPr userDrawn="1"/>
        </p:nvSpPr>
        <p:spPr>
          <a:xfrm>
            <a:off x="221381" y="6297705"/>
            <a:ext cx="11781701" cy="335052"/>
          </a:xfrm>
          <a:prstGeom prst="rect">
            <a:avLst/>
          </a:prstGeom>
          <a:solidFill>
            <a:srgbClr val="0A047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800"/>
          </a:p>
        </p:txBody>
      </p:sp>
      <p:sp>
        <p:nvSpPr>
          <p:cNvPr id="5" name="TextBox 4">
            <a:extLst>
              <a:ext uri="{FF2B5EF4-FFF2-40B4-BE49-F238E27FC236}">
                <a16:creationId xmlns:a16="http://schemas.microsoft.com/office/drawing/2014/main" id="{88DB9C6F-350E-4247-ACC6-D4DED189A13A}"/>
              </a:ext>
            </a:extLst>
          </p:cNvPr>
          <p:cNvSpPr txBox="1"/>
          <p:nvPr userDrawn="1"/>
        </p:nvSpPr>
        <p:spPr>
          <a:xfrm>
            <a:off x="258190" y="6353547"/>
            <a:ext cx="1549667" cy="231923"/>
          </a:xfrm>
          <a:prstGeom prst="rect">
            <a:avLst/>
          </a:prstGeom>
          <a:noFill/>
        </p:spPr>
        <p:txBody>
          <a:bodyPr wrap="square" rtlCol="0">
            <a:spAutoFit/>
          </a:bodyPr>
          <a:lstStyle/>
          <a:p>
            <a:r>
              <a:rPr lang="en-GB" sz="907">
                <a:solidFill>
                  <a:schemeClr val="bg1"/>
                </a:solidFill>
              </a:rPr>
              <a:t>Sport for life</a:t>
            </a:r>
          </a:p>
        </p:txBody>
      </p:sp>
      <p:pic>
        <p:nvPicPr>
          <p:cNvPr id="6" name="Picture 5" descr="A close up of a logo&#10;&#10;Description automatically generated">
            <a:extLst>
              <a:ext uri="{FF2B5EF4-FFF2-40B4-BE49-F238E27FC236}">
                <a16:creationId xmlns:a16="http://schemas.microsoft.com/office/drawing/2014/main" id="{0DC909A5-1CAC-4668-84F4-F6714C5EF4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10564" y="5766825"/>
            <a:ext cx="3592519" cy="462051"/>
          </a:xfrm>
          <a:prstGeom prst="rect">
            <a:avLst/>
          </a:prstGeom>
        </p:spPr>
      </p:pic>
    </p:spTree>
    <p:extLst>
      <p:ext uri="{BB962C8B-B14F-4D97-AF65-F5344CB8AC3E}">
        <p14:creationId xmlns:p14="http://schemas.microsoft.com/office/powerpoint/2010/main" val="621157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8DB9C6F-350E-4247-ACC6-D4DED189A13A}"/>
              </a:ext>
            </a:extLst>
          </p:cNvPr>
          <p:cNvSpPr txBox="1"/>
          <p:nvPr userDrawn="1"/>
        </p:nvSpPr>
        <p:spPr>
          <a:xfrm>
            <a:off x="258190" y="6353547"/>
            <a:ext cx="1549667" cy="231923"/>
          </a:xfrm>
          <a:prstGeom prst="rect">
            <a:avLst/>
          </a:prstGeom>
          <a:noFill/>
        </p:spPr>
        <p:txBody>
          <a:bodyPr wrap="square" rtlCol="0">
            <a:spAutoFit/>
          </a:bodyPr>
          <a:lstStyle/>
          <a:p>
            <a:r>
              <a:rPr lang="en-GB" sz="907">
                <a:solidFill>
                  <a:schemeClr val="bg1"/>
                </a:solidFill>
              </a:rPr>
              <a:t>Sport for life</a:t>
            </a:r>
          </a:p>
        </p:txBody>
      </p:sp>
    </p:spTree>
    <p:extLst>
      <p:ext uri="{BB962C8B-B14F-4D97-AF65-F5344CB8AC3E}">
        <p14:creationId xmlns:p14="http://schemas.microsoft.com/office/powerpoint/2010/main" val="3657633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2"/>
          <p:cNvSpPr>
            <a:spLocks noGrp="1" noChangeArrowheads="1"/>
          </p:cNvSpPr>
          <p:nvPr>
            <p:ph type="ctrTitle"/>
          </p:nvPr>
        </p:nvSpPr>
        <p:spPr>
          <a:xfrm>
            <a:off x="719403" y="2225771"/>
            <a:ext cx="9277815" cy="769441"/>
          </a:xfrm>
          <a:prstGeom prst="rect">
            <a:avLst/>
          </a:prstGeom>
          <a:solidFill>
            <a:srgbClr val="FFFFFF">
              <a:alpha val="69804"/>
            </a:srgbClr>
          </a:solidFill>
        </p:spPr>
        <p:txBody>
          <a:bodyPr wrap="none" lIns="180000" anchor="b"/>
          <a:lstStyle>
            <a:lvl1pPr>
              <a:defRPr sz="4400" spc="-150" smtClean="0">
                <a:solidFill>
                  <a:srgbClr val="EA592B"/>
                </a:solidFill>
                <a:latin typeface="Soho Std Heavy" panose="02040903060506020204" pitchFamily="18" charset="0"/>
              </a:defRPr>
            </a:lvl1pPr>
          </a:lstStyle>
          <a:p>
            <a:r>
              <a:rPr lang="en-GB" dirty="0"/>
              <a:t>Click to edit Master title style</a:t>
            </a:r>
          </a:p>
        </p:txBody>
      </p:sp>
      <p:sp>
        <p:nvSpPr>
          <p:cNvPr id="4" name="Subtitle 3"/>
          <p:cNvSpPr>
            <a:spLocks noGrp="1" noChangeArrowheads="1"/>
          </p:cNvSpPr>
          <p:nvPr>
            <p:ph type="subTitle" idx="1" hasCustomPrompt="1"/>
          </p:nvPr>
        </p:nvSpPr>
        <p:spPr>
          <a:xfrm>
            <a:off x="719403" y="2993770"/>
            <a:ext cx="7253566" cy="523220"/>
          </a:xfrm>
          <a:prstGeom prst="rect">
            <a:avLst/>
          </a:prstGeom>
          <a:solidFill>
            <a:srgbClr val="FFFFFF">
              <a:alpha val="69804"/>
            </a:srgbClr>
          </a:solidFill>
        </p:spPr>
        <p:txBody>
          <a:bodyPr wrap="none" lIns="180000">
            <a:spAutoFit/>
          </a:bodyPr>
          <a:lstStyle>
            <a:lvl1pPr marL="0" indent="0">
              <a:buFontTx/>
              <a:buNone/>
              <a:defRPr sz="2800" b="1" smtClean="0">
                <a:solidFill>
                  <a:srgbClr val="0A0478"/>
                </a:solidFill>
                <a:latin typeface="Calibri" panose="020F0502020204030204" pitchFamily="34" charset="0"/>
                <a:cs typeface="Calibri" panose="020F0502020204030204" pitchFamily="34" charset="0"/>
              </a:defRPr>
            </a:lvl1pPr>
          </a:lstStyle>
          <a:p>
            <a:r>
              <a:rPr lang="en-GB" dirty="0"/>
              <a:t>Click to edit Master subtitle style or delete box</a:t>
            </a:r>
          </a:p>
        </p:txBody>
      </p:sp>
      <p:pic>
        <p:nvPicPr>
          <p:cNvPr id="5" name="Picture 4" descr="A close up of a logo&#10;&#10;Description automatically generated">
            <a:extLst>
              <a:ext uri="{FF2B5EF4-FFF2-40B4-BE49-F238E27FC236}">
                <a16:creationId xmlns:a16="http://schemas.microsoft.com/office/drawing/2014/main" id="{B118966F-F899-441A-9A49-F4132F9D9F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43353" y="6119577"/>
            <a:ext cx="3600649" cy="582105"/>
          </a:xfrm>
          <a:prstGeom prst="rect">
            <a:avLst/>
          </a:prstGeom>
        </p:spPr>
      </p:pic>
    </p:spTree>
    <p:extLst>
      <p:ext uri="{BB962C8B-B14F-4D97-AF65-F5344CB8AC3E}">
        <p14:creationId xmlns:p14="http://schemas.microsoft.com/office/powerpoint/2010/main" val="3770515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94378"/>
            <a:ext cx="8039477" cy="584775"/>
          </a:xfrm>
          <a:prstGeom prst="rect">
            <a:avLst/>
          </a:prstGeom>
          <a:solidFill>
            <a:srgbClr val="EA592B"/>
          </a:solidFill>
        </p:spPr>
        <p:txBody>
          <a:bodyPr wrap="square" lIns="540000" anchor="ctr" anchorCtr="0">
            <a:spAutoFit/>
          </a:bodyPr>
          <a:lstStyle>
            <a:lvl1pPr>
              <a:defRPr sz="3200"/>
            </a:lvl1pPr>
          </a:lstStyle>
          <a:p>
            <a:r>
              <a:rPr lang="en-US" dirty="0"/>
              <a:t>Click to edit Master title style</a:t>
            </a:r>
            <a:endParaRPr lang="en-GB" dirty="0"/>
          </a:p>
        </p:txBody>
      </p:sp>
      <p:sp>
        <p:nvSpPr>
          <p:cNvPr id="3" name="Content Placeholder 2"/>
          <p:cNvSpPr>
            <a:spLocks noGrp="1"/>
          </p:cNvSpPr>
          <p:nvPr>
            <p:ph idx="1"/>
          </p:nvPr>
        </p:nvSpPr>
        <p:spPr>
          <a:xfrm>
            <a:off x="609600" y="1600424"/>
            <a:ext cx="10972800" cy="3988817"/>
          </a:xfrm>
          <a:prstGeom prst="rect">
            <a:avLst/>
          </a:prstGeom>
        </p:spPr>
        <p:txBody>
          <a:bodyPr>
            <a:normAutofit/>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4" name="Picture 3" descr="A close up of a logo&#10;&#10;Description automatically generated">
            <a:extLst>
              <a:ext uri="{FF2B5EF4-FFF2-40B4-BE49-F238E27FC236}">
                <a16:creationId xmlns:a16="http://schemas.microsoft.com/office/drawing/2014/main" id="{4F48038C-CD41-4DC8-989D-1961EF1198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43353" y="6119577"/>
            <a:ext cx="3600649" cy="582105"/>
          </a:xfrm>
          <a:prstGeom prst="rect">
            <a:avLst/>
          </a:prstGeom>
        </p:spPr>
      </p:pic>
    </p:spTree>
    <p:extLst>
      <p:ext uri="{BB962C8B-B14F-4D97-AF65-F5344CB8AC3E}">
        <p14:creationId xmlns:p14="http://schemas.microsoft.com/office/powerpoint/2010/main" val="28254190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94378"/>
            <a:ext cx="8039477" cy="584775"/>
          </a:xfrm>
          <a:prstGeom prst="rect">
            <a:avLst/>
          </a:prstGeom>
          <a:solidFill>
            <a:srgbClr val="EA592B"/>
          </a:solidFill>
        </p:spPr>
        <p:txBody>
          <a:bodyPr wrap="square" lIns="540000" anchor="ctr" anchorCtr="0">
            <a:spAutoFit/>
          </a:bodyPr>
          <a:lstStyle>
            <a:lvl1pPr>
              <a:defRPr sz="3200"/>
            </a:lvl1pPr>
          </a:lstStyle>
          <a:p>
            <a:r>
              <a:rPr lang="en-US" dirty="0"/>
              <a:t>Click to edit Master title style</a:t>
            </a:r>
            <a:endParaRPr lang="en-GB" dirty="0"/>
          </a:p>
        </p:txBody>
      </p:sp>
      <p:sp>
        <p:nvSpPr>
          <p:cNvPr id="3" name="Content Placeholder 2"/>
          <p:cNvSpPr>
            <a:spLocks noGrp="1"/>
          </p:cNvSpPr>
          <p:nvPr>
            <p:ph idx="1"/>
          </p:nvPr>
        </p:nvSpPr>
        <p:spPr>
          <a:xfrm>
            <a:off x="609600" y="1600424"/>
            <a:ext cx="5313872" cy="4167772"/>
          </a:xfrm>
          <a:prstGeom prst="rect">
            <a:avLst/>
          </a:prstGeom>
        </p:spPr>
        <p:txBody>
          <a:bodyPr>
            <a:normAutofit/>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4" name="Picture 3" descr="A close up of a logo&#10;&#10;Description automatically generated">
            <a:extLst>
              <a:ext uri="{FF2B5EF4-FFF2-40B4-BE49-F238E27FC236}">
                <a16:creationId xmlns:a16="http://schemas.microsoft.com/office/drawing/2014/main" id="{4F48038C-CD41-4DC8-989D-1961EF1198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43353" y="6119577"/>
            <a:ext cx="3600649" cy="582105"/>
          </a:xfrm>
          <a:prstGeom prst="rect">
            <a:avLst/>
          </a:prstGeom>
        </p:spPr>
      </p:pic>
      <p:sp>
        <p:nvSpPr>
          <p:cNvPr id="5" name="Content Placeholder 2">
            <a:extLst>
              <a:ext uri="{FF2B5EF4-FFF2-40B4-BE49-F238E27FC236}">
                <a16:creationId xmlns:a16="http://schemas.microsoft.com/office/drawing/2014/main" id="{C8E214FF-BD09-4566-BD20-2439BDBF0C99}"/>
              </a:ext>
            </a:extLst>
          </p:cNvPr>
          <p:cNvSpPr>
            <a:spLocks noGrp="1"/>
          </p:cNvSpPr>
          <p:nvPr>
            <p:ph idx="10"/>
          </p:nvPr>
        </p:nvSpPr>
        <p:spPr>
          <a:xfrm>
            <a:off x="6268530" y="1600424"/>
            <a:ext cx="5313872" cy="4167772"/>
          </a:xfrm>
          <a:prstGeom prst="rect">
            <a:avLst/>
          </a:prstGeom>
        </p:spPr>
        <p:txBody>
          <a:bodyPr>
            <a:normAutofit/>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27962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559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21B5E0-289F-92A3-C938-D2A5DC0027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674EF3C-DFB5-072F-CA93-2F8ED254DC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A43EB26-7C75-A486-11DB-AF743EF88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ED3BA-0612-9349-9D25-0DCE8B4D999F}" type="datetimeFigureOut">
              <a:rPr lang="en-US" smtClean="0"/>
              <a:t>8/11/2026</a:t>
            </a:fld>
            <a:endParaRPr lang="en-US"/>
          </a:p>
        </p:txBody>
      </p:sp>
      <p:sp>
        <p:nvSpPr>
          <p:cNvPr id="5" name="Footer Placeholder 4">
            <a:extLst>
              <a:ext uri="{FF2B5EF4-FFF2-40B4-BE49-F238E27FC236}">
                <a16:creationId xmlns:a16="http://schemas.microsoft.com/office/drawing/2014/main" id="{7D063F5C-7FB9-CDA9-B888-1757422195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D81C96-8BC8-482F-5064-110593A127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DDD5D1-916B-1844-A6F6-033F55A6A854}" type="slidenum">
              <a:rPr lang="en-US" smtClean="0"/>
              <a:t>‹#›</a:t>
            </a:fld>
            <a:endParaRPr lang="en-US"/>
          </a:p>
        </p:txBody>
      </p:sp>
    </p:spTree>
    <p:extLst>
      <p:ext uri="{BB962C8B-B14F-4D97-AF65-F5344CB8AC3E}">
        <p14:creationId xmlns:p14="http://schemas.microsoft.com/office/powerpoint/2010/main" val="3473020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743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rtl="0" eaLnBrk="1" fontAlgn="base" hangingPunct="1">
        <a:spcBef>
          <a:spcPct val="0"/>
        </a:spcBef>
        <a:spcAft>
          <a:spcPct val="0"/>
        </a:spcAft>
        <a:defRPr sz="1814" b="1">
          <a:solidFill>
            <a:schemeClr val="bg1"/>
          </a:solidFill>
          <a:latin typeface="Soho Std Heavy" panose="02040903060506020204" pitchFamily="18" charset="0"/>
          <a:ea typeface="+mj-ea"/>
          <a:cs typeface="+mj-cs"/>
        </a:defRPr>
      </a:lvl1pPr>
      <a:lvl2pPr algn="l" rtl="0" eaLnBrk="1" fontAlgn="base" hangingPunct="1">
        <a:spcBef>
          <a:spcPct val="0"/>
        </a:spcBef>
        <a:spcAft>
          <a:spcPct val="0"/>
        </a:spcAft>
        <a:defRPr sz="3600" b="1">
          <a:solidFill>
            <a:schemeClr val="bg1"/>
          </a:solidFill>
          <a:latin typeface="Arial" charset="0"/>
        </a:defRPr>
      </a:lvl2pPr>
      <a:lvl3pPr algn="l" rtl="0" eaLnBrk="1" fontAlgn="base" hangingPunct="1">
        <a:spcBef>
          <a:spcPct val="0"/>
        </a:spcBef>
        <a:spcAft>
          <a:spcPct val="0"/>
        </a:spcAft>
        <a:defRPr sz="3600" b="1">
          <a:solidFill>
            <a:schemeClr val="bg1"/>
          </a:solidFill>
          <a:latin typeface="Arial" charset="0"/>
        </a:defRPr>
      </a:lvl3pPr>
      <a:lvl4pPr algn="l" rtl="0" eaLnBrk="1" fontAlgn="base" hangingPunct="1">
        <a:spcBef>
          <a:spcPct val="0"/>
        </a:spcBef>
        <a:spcAft>
          <a:spcPct val="0"/>
        </a:spcAft>
        <a:defRPr sz="3600" b="1">
          <a:solidFill>
            <a:schemeClr val="bg1"/>
          </a:solidFill>
          <a:latin typeface="Arial" charset="0"/>
        </a:defRPr>
      </a:lvl4pPr>
      <a:lvl5pPr algn="l" rtl="0" eaLnBrk="1" fontAlgn="base" hangingPunct="1">
        <a:spcBef>
          <a:spcPct val="0"/>
        </a:spcBef>
        <a:spcAft>
          <a:spcPct val="0"/>
        </a:spcAft>
        <a:defRPr sz="3600" b="1">
          <a:solidFill>
            <a:schemeClr val="bg1"/>
          </a:solidFill>
          <a:latin typeface="Arial" charset="0"/>
        </a:defRPr>
      </a:lvl5pPr>
      <a:lvl6pPr marL="457203" algn="l" rtl="0" eaLnBrk="1" fontAlgn="base" hangingPunct="1">
        <a:spcBef>
          <a:spcPct val="0"/>
        </a:spcBef>
        <a:spcAft>
          <a:spcPct val="0"/>
        </a:spcAft>
        <a:defRPr sz="3600" b="1">
          <a:solidFill>
            <a:schemeClr val="accent2"/>
          </a:solidFill>
          <a:latin typeface="Arial" charset="0"/>
        </a:defRPr>
      </a:lvl6pPr>
      <a:lvl7pPr marL="914406" algn="l" rtl="0" eaLnBrk="1" fontAlgn="base" hangingPunct="1">
        <a:spcBef>
          <a:spcPct val="0"/>
        </a:spcBef>
        <a:spcAft>
          <a:spcPct val="0"/>
        </a:spcAft>
        <a:defRPr sz="3600" b="1">
          <a:solidFill>
            <a:schemeClr val="accent2"/>
          </a:solidFill>
          <a:latin typeface="Arial" charset="0"/>
        </a:defRPr>
      </a:lvl7pPr>
      <a:lvl8pPr marL="1371609" algn="l" rtl="0" eaLnBrk="1" fontAlgn="base" hangingPunct="1">
        <a:spcBef>
          <a:spcPct val="0"/>
        </a:spcBef>
        <a:spcAft>
          <a:spcPct val="0"/>
        </a:spcAft>
        <a:defRPr sz="3600" b="1">
          <a:solidFill>
            <a:schemeClr val="accent2"/>
          </a:solidFill>
          <a:latin typeface="Arial" charset="0"/>
        </a:defRPr>
      </a:lvl8pPr>
      <a:lvl9pPr marL="1828812" algn="l" rtl="0" eaLnBrk="1" fontAlgn="base" hangingPunct="1">
        <a:spcBef>
          <a:spcPct val="0"/>
        </a:spcBef>
        <a:spcAft>
          <a:spcPct val="0"/>
        </a:spcAft>
        <a:defRPr sz="3600" b="1">
          <a:solidFill>
            <a:schemeClr val="accent2"/>
          </a:solidFill>
          <a:latin typeface="Arial" charset="0"/>
        </a:defRPr>
      </a:lvl9pPr>
    </p:titleStyle>
    <p:bodyStyle>
      <a:lvl1pPr marL="342903" indent="-342903" algn="l" rtl="0" eaLnBrk="1" fontAlgn="base" hangingPunct="1">
        <a:spcBef>
          <a:spcPct val="40000"/>
        </a:spcBef>
        <a:spcAft>
          <a:spcPct val="10000"/>
        </a:spcAft>
        <a:buChar char="•"/>
        <a:defRPr sz="2400">
          <a:solidFill>
            <a:srgbClr val="0A0478"/>
          </a:solidFill>
          <a:latin typeface="Calibri" panose="020F0502020204030204" pitchFamily="34" charset="0"/>
          <a:ea typeface="+mn-ea"/>
          <a:cs typeface="Calibri" panose="020F0502020204030204" pitchFamily="34" charset="0"/>
        </a:defRPr>
      </a:lvl1pPr>
      <a:lvl2pPr marL="742955" indent="-285752" algn="l" rtl="0" eaLnBrk="1" fontAlgn="base" hangingPunct="1">
        <a:lnSpc>
          <a:spcPct val="85000"/>
        </a:lnSpc>
        <a:spcBef>
          <a:spcPct val="25000"/>
        </a:spcBef>
        <a:spcAft>
          <a:spcPct val="10000"/>
        </a:spcAft>
        <a:buChar char="–"/>
        <a:defRPr sz="2000">
          <a:solidFill>
            <a:srgbClr val="0A0478"/>
          </a:solidFill>
          <a:latin typeface="Calibri" panose="020F0502020204030204" pitchFamily="34" charset="0"/>
          <a:cs typeface="Calibri" panose="020F0502020204030204" pitchFamily="34" charset="0"/>
        </a:defRPr>
      </a:lvl2pPr>
      <a:lvl3pPr marL="1143008" indent="-228602" algn="l" rtl="0" eaLnBrk="1" fontAlgn="base" hangingPunct="1">
        <a:spcBef>
          <a:spcPct val="15000"/>
        </a:spcBef>
        <a:spcAft>
          <a:spcPct val="10000"/>
        </a:spcAft>
        <a:buChar char="•"/>
        <a:defRPr>
          <a:solidFill>
            <a:srgbClr val="0A0478"/>
          </a:solidFill>
          <a:latin typeface="Calibri" panose="020F0502020204030204" pitchFamily="34" charset="0"/>
          <a:cs typeface="Calibri" panose="020F0502020204030204" pitchFamily="34" charset="0"/>
        </a:defRPr>
      </a:lvl3pPr>
      <a:lvl4pPr marL="1600210" indent="-228602" algn="l" rtl="0" eaLnBrk="1" fontAlgn="base" hangingPunct="1">
        <a:spcBef>
          <a:spcPct val="0"/>
        </a:spcBef>
        <a:spcAft>
          <a:spcPct val="10000"/>
        </a:spcAft>
        <a:buChar char="–"/>
        <a:defRPr sz="1600">
          <a:solidFill>
            <a:srgbClr val="0A0478"/>
          </a:solidFill>
          <a:latin typeface="Calibri" panose="020F0502020204030204" pitchFamily="34" charset="0"/>
          <a:cs typeface="Calibri" panose="020F0502020204030204" pitchFamily="34" charset="0"/>
        </a:defRPr>
      </a:lvl4pPr>
      <a:lvl5pPr marL="2057413" indent="-228602" algn="l" rtl="0" eaLnBrk="1" fontAlgn="base" hangingPunct="1">
        <a:spcBef>
          <a:spcPct val="0"/>
        </a:spcBef>
        <a:spcAft>
          <a:spcPct val="10000"/>
        </a:spcAft>
        <a:buChar char="»"/>
        <a:defRPr sz="1400">
          <a:solidFill>
            <a:srgbClr val="0A0478"/>
          </a:solidFill>
          <a:latin typeface="Calibri" panose="020F0502020204030204" pitchFamily="34" charset="0"/>
          <a:cs typeface="Calibri" panose="020F0502020204030204" pitchFamily="34" charset="0"/>
        </a:defRPr>
      </a:lvl5pPr>
      <a:lvl6pPr marL="2514617" indent="-228602" algn="l" rtl="0" eaLnBrk="1" fontAlgn="base" hangingPunct="1">
        <a:spcBef>
          <a:spcPct val="0"/>
        </a:spcBef>
        <a:spcAft>
          <a:spcPct val="10000"/>
        </a:spcAft>
        <a:buChar char="»"/>
        <a:defRPr sz="1400">
          <a:solidFill>
            <a:schemeClr val="accent2"/>
          </a:solidFill>
          <a:latin typeface="+mn-lt"/>
          <a:cs typeface="+mn-cs"/>
        </a:defRPr>
      </a:lvl6pPr>
      <a:lvl7pPr marL="2971819" indent="-228602" algn="l" rtl="0" eaLnBrk="1" fontAlgn="base" hangingPunct="1">
        <a:spcBef>
          <a:spcPct val="0"/>
        </a:spcBef>
        <a:spcAft>
          <a:spcPct val="10000"/>
        </a:spcAft>
        <a:buChar char="»"/>
        <a:defRPr sz="1400">
          <a:solidFill>
            <a:schemeClr val="accent2"/>
          </a:solidFill>
          <a:latin typeface="+mn-lt"/>
          <a:cs typeface="+mn-cs"/>
        </a:defRPr>
      </a:lvl7pPr>
      <a:lvl8pPr marL="3429023" indent="-228602" algn="l" rtl="0" eaLnBrk="1" fontAlgn="base" hangingPunct="1">
        <a:spcBef>
          <a:spcPct val="0"/>
        </a:spcBef>
        <a:spcAft>
          <a:spcPct val="10000"/>
        </a:spcAft>
        <a:buChar char="»"/>
        <a:defRPr sz="1400">
          <a:solidFill>
            <a:schemeClr val="accent2"/>
          </a:solidFill>
          <a:latin typeface="+mn-lt"/>
          <a:cs typeface="+mn-cs"/>
        </a:defRPr>
      </a:lvl8pPr>
      <a:lvl9pPr marL="3886225" indent="-228602" algn="l" rtl="0" eaLnBrk="1" fontAlgn="base" hangingPunct="1">
        <a:spcBef>
          <a:spcPct val="0"/>
        </a:spcBef>
        <a:spcAft>
          <a:spcPct val="10000"/>
        </a:spcAft>
        <a:buChar char="»"/>
        <a:defRPr sz="1400">
          <a:solidFill>
            <a:schemeClr val="accent2"/>
          </a:solidFill>
          <a:latin typeface="+mn-lt"/>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B1B481E-FA48-4F0F-B655-36D640882ED8}"/>
              </a:ext>
            </a:extLst>
          </p:cNvPr>
          <p:cNvSpPr txBox="1"/>
          <p:nvPr userDrawn="1"/>
        </p:nvSpPr>
        <p:spPr>
          <a:xfrm>
            <a:off x="221381" y="6333596"/>
            <a:ext cx="1549667" cy="307777"/>
          </a:xfrm>
          <a:prstGeom prst="rect">
            <a:avLst/>
          </a:prstGeom>
          <a:noFill/>
        </p:spPr>
        <p:txBody>
          <a:bodyPr wrap="square" rtlCol="0">
            <a:spAutoFit/>
          </a:bodyPr>
          <a:lstStyle/>
          <a:p>
            <a:r>
              <a:rPr lang="en-GB" sz="1400">
                <a:solidFill>
                  <a:schemeClr val="bg1"/>
                </a:solidFill>
              </a:rPr>
              <a:t>Sport for life</a:t>
            </a:r>
          </a:p>
        </p:txBody>
      </p:sp>
    </p:spTree>
    <p:extLst>
      <p:ext uri="{BB962C8B-B14F-4D97-AF65-F5344CB8AC3E}">
        <p14:creationId xmlns:p14="http://schemas.microsoft.com/office/powerpoint/2010/main" val="268271895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xStyles>
    <p:titleStyle>
      <a:lvl1pPr algn="l" rtl="0" eaLnBrk="1" fontAlgn="base" hangingPunct="1">
        <a:spcBef>
          <a:spcPct val="0"/>
        </a:spcBef>
        <a:spcAft>
          <a:spcPct val="0"/>
        </a:spcAft>
        <a:defRPr sz="3200" b="1">
          <a:solidFill>
            <a:schemeClr val="bg1"/>
          </a:solidFill>
          <a:latin typeface="Soho Std Heavy" panose="02040903060506020204" pitchFamily="18" charset="0"/>
          <a:ea typeface="+mj-ea"/>
          <a:cs typeface="+mj-cs"/>
        </a:defRPr>
      </a:lvl1pPr>
      <a:lvl2pPr algn="l" rtl="0" eaLnBrk="1" fontAlgn="base" hangingPunct="1">
        <a:spcBef>
          <a:spcPct val="0"/>
        </a:spcBef>
        <a:spcAft>
          <a:spcPct val="0"/>
        </a:spcAft>
        <a:defRPr sz="3600" b="1">
          <a:solidFill>
            <a:schemeClr val="bg1"/>
          </a:solidFill>
          <a:latin typeface="Arial" charset="0"/>
        </a:defRPr>
      </a:lvl2pPr>
      <a:lvl3pPr algn="l" rtl="0" eaLnBrk="1" fontAlgn="base" hangingPunct="1">
        <a:spcBef>
          <a:spcPct val="0"/>
        </a:spcBef>
        <a:spcAft>
          <a:spcPct val="0"/>
        </a:spcAft>
        <a:defRPr sz="3600" b="1">
          <a:solidFill>
            <a:schemeClr val="bg1"/>
          </a:solidFill>
          <a:latin typeface="Arial" charset="0"/>
        </a:defRPr>
      </a:lvl3pPr>
      <a:lvl4pPr algn="l" rtl="0" eaLnBrk="1" fontAlgn="base" hangingPunct="1">
        <a:spcBef>
          <a:spcPct val="0"/>
        </a:spcBef>
        <a:spcAft>
          <a:spcPct val="0"/>
        </a:spcAft>
        <a:defRPr sz="3600" b="1">
          <a:solidFill>
            <a:schemeClr val="bg1"/>
          </a:solidFill>
          <a:latin typeface="Arial" charset="0"/>
        </a:defRPr>
      </a:lvl4pPr>
      <a:lvl5pPr algn="l" rtl="0" eaLnBrk="1" fontAlgn="base" hangingPunct="1">
        <a:spcBef>
          <a:spcPct val="0"/>
        </a:spcBef>
        <a:spcAft>
          <a:spcPct val="0"/>
        </a:spcAft>
        <a:defRPr sz="3600" b="1">
          <a:solidFill>
            <a:schemeClr val="bg1"/>
          </a:solidFill>
          <a:latin typeface="Arial" charset="0"/>
        </a:defRPr>
      </a:lvl5pPr>
      <a:lvl6pPr marL="457200" algn="l" rtl="0" eaLnBrk="1" fontAlgn="base" hangingPunct="1">
        <a:spcBef>
          <a:spcPct val="0"/>
        </a:spcBef>
        <a:spcAft>
          <a:spcPct val="0"/>
        </a:spcAft>
        <a:defRPr sz="3600" b="1">
          <a:solidFill>
            <a:schemeClr val="accent2"/>
          </a:solidFill>
          <a:latin typeface="Arial" charset="0"/>
        </a:defRPr>
      </a:lvl6pPr>
      <a:lvl7pPr marL="914400" algn="l" rtl="0" eaLnBrk="1" fontAlgn="base" hangingPunct="1">
        <a:spcBef>
          <a:spcPct val="0"/>
        </a:spcBef>
        <a:spcAft>
          <a:spcPct val="0"/>
        </a:spcAft>
        <a:defRPr sz="3600" b="1">
          <a:solidFill>
            <a:schemeClr val="accent2"/>
          </a:solidFill>
          <a:latin typeface="Arial" charset="0"/>
        </a:defRPr>
      </a:lvl7pPr>
      <a:lvl8pPr marL="1371600" algn="l" rtl="0" eaLnBrk="1" fontAlgn="base" hangingPunct="1">
        <a:spcBef>
          <a:spcPct val="0"/>
        </a:spcBef>
        <a:spcAft>
          <a:spcPct val="0"/>
        </a:spcAft>
        <a:defRPr sz="3600" b="1">
          <a:solidFill>
            <a:schemeClr val="accent2"/>
          </a:solidFill>
          <a:latin typeface="Arial" charset="0"/>
        </a:defRPr>
      </a:lvl8pPr>
      <a:lvl9pPr marL="1828800" algn="l" rtl="0" eaLnBrk="1" fontAlgn="base" hangingPunct="1">
        <a:spcBef>
          <a:spcPct val="0"/>
        </a:spcBef>
        <a:spcAft>
          <a:spcPct val="0"/>
        </a:spcAft>
        <a:defRPr sz="3600" b="1">
          <a:solidFill>
            <a:schemeClr val="accent2"/>
          </a:solidFill>
          <a:latin typeface="Arial" charset="0"/>
        </a:defRPr>
      </a:lvl9pPr>
    </p:titleStyle>
    <p:bodyStyle>
      <a:lvl1pPr marL="342900" indent="-342900" algn="l" rtl="0" eaLnBrk="1" fontAlgn="base" hangingPunct="1">
        <a:spcBef>
          <a:spcPct val="40000"/>
        </a:spcBef>
        <a:spcAft>
          <a:spcPct val="10000"/>
        </a:spcAft>
        <a:buChar char="•"/>
        <a:defRPr sz="2400">
          <a:solidFill>
            <a:srgbClr val="0A0478"/>
          </a:solidFill>
          <a:latin typeface="+mn-lt"/>
          <a:ea typeface="+mn-ea"/>
          <a:cs typeface="+mn-cs"/>
        </a:defRPr>
      </a:lvl1pPr>
      <a:lvl2pPr marL="742950" indent="-285750" algn="l" rtl="0" eaLnBrk="1" fontAlgn="base" hangingPunct="1">
        <a:lnSpc>
          <a:spcPct val="85000"/>
        </a:lnSpc>
        <a:spcBef>
          <a:spcPct val="25000"/>
        </a:spcBef>
        <a:spcAft>
          <a:spcPct val="10000"/>
        </a:spcAft>
        <a:buChar char="–"/>
        <a:defRPr sz="2000">
          <a:solidFill>
            <a:srgbClr val="0A0478"/>
          </a:solidFill>
          <a:latin typeface="+mn-lt"/>
          <a:cs typeface="+mn-cs"/>
        </a:defRPr>
      </a:lvl2pPr>
      <a:lvl3pPr marL="1143000" indent="-228600" algn="l" rtl="0" eaLnBrk="1" fontAlgn="base" hangingPunct="1">
        <a:spcBef>
          <a:spcPct val="15000"/>
        </a:spcBef>
        <a:spcAft>
          <a:spcPct val="10000"/>
        </a:spcAft>
        <a:buChar char="•"/>
        <a:defRPr>
          <a:solidFill>
            <a:srgbClr val="0A0478"/>
          </a:solidFill>
          <a:latin typeface="+mn-lt"/>
          <a:cs typeface="+mn-cs"/>
        </a:defRPr>
      </a:lvl3pPr>
      <a:lvl4pPr marL="1600200" indent="-228600" algn="l" rtl="0" eaLnBrk="1" fontAlgn="base" hangingPunct="1">
        <a:spcBef>
          <a:spcPct val="0"/>
        </a:spcBef>
        <a:spcAft>
          <a:spcPct val="10000"/>
        </a:spcAft>
        <a:buChar char="–"/>
        <a:defRPr sz="1600">
          <a:solidFill>
            <a:srgbClr val="0A0478"/>
          </a:solidFill>
          <a:latin typeface="+mn-lt"/>
          <a:cs typeface="+mn-cs"/>
        </a:defRPr>
      </a:lvl4pPr>
      <a:lvl5pPr marL="2057400" indent="-228600" algn="l" rtl="0" eaLnBrk="1" fontAlgn="base" hangingPunct="1">
        <a:spcBef>
          <a:spcPct val="0"/>
        </a:spcBef>
        <a:spcAft>
          <a:spcPct val="10000"/>
        </a:spcAft>
        <a:buChar char="»"/>
        <a:defRPr sz="1400">
          <a:solidFill>
            <a:srgbClr val="0A0478"/>
          </a:solidFill>
          <a:latin typeface="+mn-lt"/>
          <a:cs typeface="+mn-cs"/>
        </a:defRPr>
      </a:lvl5pPr>
      <a:lvl6pPr marL="2514600" indent="-228600" algn="l" rtl="0" eaLnBrk="1" fontAlgn="base" hangingPunct="1">
        <a:spcBef>
          <a:spcPct val="0"/>
        </a:spcBef>
        <a:spcAft>
          <a:spcPct val="10000"/>
        </a:spcAft>
        <a:buChar char="»"/>
        <a:defRPr sz="1400">
          <a:solidFill>
            <a:schemeClr val="accent2"/>
          </a:solidFill>
          <a:latin typeface="+mn-lt"/>
          <a:cs typeface="+mn-cs"/>
        </a:defRPr>
      </a:lvl6pPr>
      <a:lvl7pPr marL="2971800" indent="-228600" algn="l" rtl="0" eaLnBrk="1" fontAlgn="base" hangingPunct="1">
        <a:spcBef>
          <a:spcPct val="0"/>
        </a:spcBef>
        <a:spcAft>
          <a:spcPct val="10000"/>
        </a:spcAft>
        <a:buChar char="»"/>
        <a:defRPr sz="1400">
          <a:solidFill>
            <a:schemeClr val="accent2"/>
          </a:solidFill>
          <a:latin typeface="+mn-lt"/>
          <a:cs typeface="+mn-cs"/>
        </a:defRPr>
      </a:lvl7pPr>
      <a:lvl8pPr marL="3429000" indent="-228600" algn="l" rtl="0" eaLnBrk="1" fontAlgn="base" hangingPunct="1">
        <a:spcBef>
          <a:spcPct val="0"/>
        </a:spcBef>
        <a:spcAft>
          <a:spcPct val="10000"/>
        </a:spcAft>
        <a:buChar char="»"/>
        <a:defRPr sz="1400">
          <a:solidFill>
            <a:schemeClr val="accent2"/>
          </a:solidFill>
          <a:latin typeface="+mn-lt"/>
          <a:cs typeface="+mn-cs"/>
        </a:defRPr>
      </a:lvl8pPr>
      <a:lvl9pPr marL="3886200" indent="-228600" algn="l" rtl="0" eaLnBrk="1" fontAlgn="base" hangingPunct="1">
        <a:spcBef>
          <a:spcPct val="0"/>
        </a:spcBef>
        <a:spcAft>
          <a:spcPct val="10000"/>
        </a:spcAft>
        <a:buChar char="»"/>
        <a:defRPr sz="1400">
          <a:solidFill>
            <a:schemeClr val="accent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Sport for Life banner">
            <a:extLst>
              <a:ext uri="{FF2B5EF4-FFF2-40B4-BE49-F238E27FC236}">
                <a16:creationId xmlns:a16="http://schemas.microsoft.com/office/drawing/2014/main" id="{4CF9E8B8-A039-5661-FC23-8DCE3B274039}"/>
              </a:ext>
            </a:extLst>
          </p:cNvPr>
          <p:cNvGrpSpPr/>
          <p:nvPr/>
        </p:nvGrpSpPr>
        <p:grpSpPr>
          <a:xfrm>
            <a:off x="0" y="6176588"/>
            <a:ext cx="12192000" cy="681412"/>
            <a:chOff x="0" y="6176588"/>
            <a:chExt cx="12192000" cy="681412"/>
          </a:xfrm>
        </p:grpSpPr>
        <p:sp>
          <p:nvSpPr>
            <p:cNvPr id="4" name="Rectangle 3">
              <a:extLst>
                <a:ext uri="{FF2B5EF4-FFF2-40B4-BE49-F238E27FC236}">
                  <a16:creationId xmlns:a16="http://schemas.microsoft.com/office/drawing/2014/main" id="{0239EF89-A22C-D88C-B411-1AFF0580A338}"/>
                </a:ext>
              </a:extLst>
            </p:cNvPr>
            <p:cNvSpPr/>
            <p:nvPr userDrawn="1"/>
          </p:nvSpPr>
          <p:spPr>
            <a:xfrm>
              <a:off x="0" y="6176588"/>
              <a:ext cx="12192000" cy="681412"/>
            </a:xfrm>
            <a:prstGeom prst="rect">
              <a:avLst/>
            </a:prstGeom>
            <a:solidFill>
              <a:srgbClr val="211B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Logo_Strapline_WHITE.png">
              <a:extLst>
                <a:ext uri="{FF2B5EF4-FFF2-40B4-BE49-F238E27FC236}">
                  <a16:creationId xmlns:a16="http://schemas.microsoft.com/office/drawing/2014/main" id="{063336FD-678F-2AC5-7357-8A1C3620B7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26228" y="6308321"/>
              <a:ext cx="1833174" cy="417947"/>
            </a:xfrm>
            <a:prstGeom prst="rect">
              <a:avLst/>
            </a:prstGeom>
          </p:spPr>
        </p:pic>
        <p:pic>
          <p:nvPicPr>
            <p:cNvPr id="6" name="Picture 5" descr="SportForLife.png">
              <a:extLst>
                <a:ext uri="{FF2B5EF4-FFF2-40B4-BE49-F238E27FC236}">
                  <a16:creationId xmlns:a16="http://schemas.microsoft.com/office/drawing/2014/main" id="{6519B8C2-733E-BF16-E35B-DFCE70B881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6299" y="6411744"/>
              <a:ext cx="1056398" cy="211101"/>
            </a:xfrm>
            <a:prstGeom prst="rect">
              <a:avLst/>
            </a:prstGeom>
          </p:spPr>
        </p:pic>
      </p:grpSp>
      <p:sp>
        <p:nvSpPr>
          <p:cNvPr id="8" name="Subtitle 4">
            <a:extLst>
              <a:ext uri="{FF2B5EF4-FFF2-40B4-BE49-F238E27FC236}">
                <a16:creationId xmlns:a16="http://schemas.microsoft.com/office/drawing/2014/main" id="{74BCF907-3EC9-4BE0-1439-1D65A0AAD498}"/>
              </a:ext>
            </a:extLst>
          </p:cNvPr>
          <p:cNvSpPr txBox="1">
            <a:spLocks/>
          </p:cNvSpPr>
          <p:nvPr/>
        </p:nvSpPr>
        <p:spPr>
          <a:xfrm>
            <a:off x="691410" y="1926195"/>
            <a:ext cx="11047027" cy="2462213"/>
          </a:xfrm>
          <a:prstGeom prst="rect">
            <a:avLst/>
          </a:prstGeom>
          <a:solidFill>
            <a:srgbClr val="FFFFFF">
              <a:alpha val="69804"/>
            </a:srgbClr>
          </a:solidFill>
        </p:spPr>
        <p:txBody>
          <a:bodyPr wrap="square" lIns="180000">
            <a:spAutoFit/>
          </a:bodyPr>
          <a:lstStyle>
            <a:lvl1pPr marL="0" indent="0" algn="l" rtl="0" eaLnBrk="1" fontAlgn="base" hangingPunct="1">
              <a:spcBef>
                <a:spcPct val="40000"/>
              </a:spcBef>
              <a:spcAft>
                <a:spcPct val="10000"/>
              </a:spcAft>
              <a:buFontTx/>
              <a:buNone/>
              <a:defRPr sz="2800" b="1" smtClean="0">
                <a:solidFill>
                  <a:srgbClr val="0A0478"/>
                </a:solidFill>
                <a:latin typeface="Calibri" panose="020F0502020204030204" pitchFamily="34" charset="0"/>
                <a:ea typeface="+mn-ea"/>
                <a:cs typeface="Calibri" panose="020F0502020204030204" pitchFamily="34" charset="0"/>
              </a:defRPr>
            </a:lvl1pPr>
            <a:lvl2pPr marL="742950" indent="-285750" algn="l" rtl="0" eaLnBrk="1" fontAlgn="base" hangingPunct="1">
              <a:lnSpc>
                <a:spcPct val="85000"/>
              </a:lnSpc>
              <a:spcBef>
                <a:spcPct val="25000"/>
              </a:spcBef>
              <a:spcAft>
                <a:spcPct val="10000"/>
              </a:spcAft>
              <a:buChar char="–"/>
              <a:defRPr sz="2000">
                <a:solidFill>
                  <a:srgbClr val="0A0478"/>
                </a:solidFill>
                <a:latin typeface="+mn-lt"/>
                <a:cs typeface="+mn-cs"/>
              </a:defRPr>
            </a:lvl2pPr>
            <a:lvl3pPr marL="1143000" indent="-228600" algn="l" rtl="0" eaLnBrk="1" fontAlgn="base" hangingPunct="1">
              <a:spcBef>
                <a:spcPct val="15000"/>
              </a:spcBef>
              <a:spcAft>
                <a:spcPct val="10000"/>
              </a:spcAft>
              <a:buChar char="•"/>
              <a:defRPr>
                <a:solidFill>
                  <a:srgbClr val="0A0478"/>
                </a:solidFill>
                <a:latin typeface="+mn-lt"/>
                <a:cs typeface="+mn-cs"/>
              </a:defRPr>
            </a:lvl3pPr>
            <a:lvl4pPr marL="1600200" indent="-228600" algn="l" rtl="0" eaLnBrk="1" fontAlgn="base" hangingPunct="1">
              <a:spcBef>
                <a:spcPct val="0"/>
              </a:spcBef>
              <a:spcAft>
                <a:spcPct val="10000"/>
              </a:spcAft>
              <a:buChar char="–"/>
              <a:defRPr sz="1600">
                <a:solidFill>
                  <a:srgbClr val="0A0478"/>
                </a:solidFill>
                <a:latin typeface="+mn-lt"/>
                <a:cs typeface="+mn-cs"/>
              </a:defRPr>
            </a:lvl4pPr>
            <a:lvl5pPr marL="2057400" indent="-228600" algn="l" rtl="0" eaLnBrk="1" fontAlgn="base" hangingPunct="1">
              <a:spcBef>
                <a:spcPct val="0"/>
              </a:spcBef>
              <a:spcAft>
                <a:spcPct val="10000"/>
              </a:spcAft>
              <a:buChar char="»"/>
              <a:defRPr sz="1400">
                <a:solidFill>
                  <a:srgbClr val="0A0478"/>
                </a:solidFill>
                <a:latin typeface="+mn-lt"/>
                <a:cs typeface="+mn-cs"/>
              </a:defRPr>
            </a:lvl5pPr>
            <a:lvl6pPr marL="2514600" indent="-228600" algn="l" rtl="0" eaLnBrk="1" fontAlgn="base" hangingPunct="1">
              <a:spcBef>
                <a:spcPct val="0"/>
              </a:spcBef>
              <a:spcAft>
                <a:spcPct val="10000"/>
              </a:spcAft>
              <a:buChar char="»"/>
              <a:defRPr sz="1400">
                <a:solidFill>
                  <a:schemeClr val="accent2"/>
                </a:solidFill>
                <a:latin typeface="+mn-lt"/>
                <a:cs typeface="+mn-cs"/>
              </a:defRPr>
            </a:lvl6pPr>
            <a:lvl7pPr marL="2971800" indent="-228600" algn="l" rtl="0" eaLnBrk="1" fontAlgn="base" hangingPunct="1">
              <a:spcBef>
                <a:spcPct val="0"/>
              </a:spcBef>
              <a:spcAft>
                <a:spcPct val="10000"/>
              </a:spcAft>
              <a:buChar char="»"/>
              <a:defRPr sz="1400">
                <a:solidFill>
                  <a:schemeClr val="accent2"/>
                </a:solidFill>
                <a:latin typeface="+mn-lt"/>
                <a:cs typeface="+mn-cs"/>
              </a:defRPr>
            </a:lvl7pPr>
            <a:lvl8pPr marL="3429000" indent="-228600" algn="l" rtl="0" eaLnBrk="1" fontAlgn="base" hangingPunct="1">
              <a:spcBef>
                <a:spcPct val="0"/>
              </a:spcBef>
              <a:spcAft>
                <a:spcPct val="10000"/>
              </a:spcAft>
              <a:buChar char="»"/>
              <a:defRPr sz="1400">
                <a:solidFill>
                  <a:schemeClr val="accent2"/>
                </a:solidFill>
                <a:latin typeface="+mn-lt"/>
                <a:cs typeface="+mn-cs"/>
              </a:defRPr>
            </a:lvl8pPr>
            <a:lvl9pPr marL="3886200" indent="-228600" algn="l" rtl="0" eaLnBrk="1" fontAlgn="base" hangingPunct="1">
              <a:spcBef>
                <a:spcPct val="0"/>
              </a:spcBef>
              <a:spcAft>
                <a:spcPct val="10000"/>
              </a:spcAft>
              <a:buChar char="»"/>
              <a:defRPr sz="1400">
                <a:solidFill>
                  <a:schemeClr val="accent2"/>
                </a:solidFill>
                <a:latin typeface="+mn-lt"/>
                <a:cs typeface="+mn-cs"/>
              </a:defRPr>
            </a:lvl9pPr>
          </a:lstStyle>
          <a:p>
            <a:pPr marL="457200" marR="0" lvl="0" indent="-457200" algn="l" defTabSz="914400" rtl="0" eaLnBrk="1" fontAlgn="base" latinLnBrk="0" hangingPunct="1">
              <a:lnSpc>
                <a:spcPct val="100000"/>
              </a:lnSpc>
              <a:spcBef>
                <a:spcPct val="40000"/>
              </a:spcBef>
              <a:spcAft>
                <a:spcPct val="10000"/>
              </a:spcAft>
              <a:buClrTx/>
              <a:buSzTx/>
              <a:buFont typeface="Arial" panose="020B0604020202020204" pitchFamily="34" charset="0"/>
              <a:buChar char="•"/>
              <a:tabLst/>
              <a:defRPr/>
            </a:pPr>
            <a:r>
              <a:rPr lang="en-GB" b="0" kern="0" dirty="0">
                <a:latin typeface="Arial"/>
              </a:rPr>
              <a:t>Choose</a:t>
            </a:r>
            <a:r>
              <a:rPr kumimoji="0" lang="en-GB" sz="2800" b="0" i="0" u="none" strike="noStrike" kern="0" cap="none" spc="0" normalizeH="0" baseline="0" noProof="0" dirty="0">
                <a:ln>
                  <a:noFill/>
                </a:ln>
                <a:solidFill>
                  <a:srgbClr val="0A0478"/>
                </a:solidFill>
                <a:effectLst/>
                <a:uLnTx/>
                <a:uFillTx/>
                <a:latin typeface="Arial"/>
                <a:ea typeface="+mn-ea"/>
                <a:cs typeface="Calibri" panose="020F0502020204030204" pitchFamily="34" charset="0"/>
              </a:rPr>
              <a:t> the slides that work for your context </a:t>
            </a:r>
          </a:p>
          <a:p>
            <a:pPr marL="457200" marR="0" lvl="0" indent="-457200" algn="l" defTabSz="914400" rtl="0" eaLnBrk="1" fontAlgn="base" latinLnBrk="0" hangingPunct="1">
              <a:lnSpc>
                <a:spcPct val="100000"/>
              </a:lnSpc>
              <a:spcBef>
                <a:spcPct val="40000"/>
              </a:spcBef>
              <a:spcAft>
                <a:spcPct val="10000"/>
              </a:spcAft>
              <a:buClrTx/>
              <a:buSzTx/>
              <a:buFont typeface="Arial" panose="020B0604020202020204" pitchFamily="34" charset="0"/>
              <a:buChar char="•"/>
              <a:tabLst/>
              <a:defRPr/>
            </a:pPr>
            <a:r>
              <a:rPr kumimoji="0" lang="en-GB" sz="2800" b="0" i="0" u="none" strike="noStrike" kern="0" cap="none" spc="0" normalizeH="0" baseline="0" noProof="0" dirty="0">
                <a:ln>
                  <a:noFill/>
                </a:ln>
                <a:solidFill>
                  <a:srgbClr val="0A0478"/>
                </a:solidFill>
                <a:effectLst/>
                <a:uLnTx/>
                <a:uFillTx/>
                <a:latin typeface="Arial"/>
                <a:ea typeface="+mn-ea"/>
                <a:cs typeface="Calibri" panose="020F0502020204030204" pitchFamily="34" charset="0"/>
              </a:rPr>
              <a:t>Add/change the logos to your own</a:t>
            </a:r>
          </a:p>
          <a:p>
            <a:pPr marL="457200" marR="0" lvl="0" indent="-457200" algn="l" defTabSz="914400" rtl="0" eaLnBrk="1" fontAlgn="base" latinLnBrk="0" hangingPunct="1">
              <a:lnSpc>
                <a:spcPct val="100000"/>
              </a:lnSpc>
              <a:spcBef>
                <a:spcPct val="40000"/>
              </a:spcBef>
              <a:spcAft>
                <a:spcPct val="10000"/>
              </a:spcAft>
              <a:buClrTx/>
              <a:buSzTx/>
              <a:buFont typeface="Arial" panose="020B0604020202020204" pitchFamily="34" charset="0"/>
              <a:buChar char="•"/>
              <a:tabLst/>
              <a:defRPr/>
            </a:pPr>
            <a:r>
              <a:rPr kumimoji="0" lang="en-GB" sz="2800" b="0" i="0" u="none" strike="noStrike" kern="0" cap="none" spc="0" normalizeH="0" baseline="0" noProof="0" dirty="0">
                <a:ln>
                  <a:noFill/>
                </a:ln>
                <a:solidFill>
                  <a:srgbClr val="0A0478"/>
                </a:solidFill>
                <a:effectLst/>
                <a:uLnTx/>
                <a:uFillTx/>
                <a:latin typeface="Arial"/>
                <a:ea typeface="+mn-ea"/>
                <a:cs typeface="Calibri" panose="020F0502020204030204" pitchFamily="34" charset="0"/>
              </a:rPr>
              <a:t>Edit the text to match your context</a:t>
            </a:r>
          </a:p>
          <a:p>
            <a:pPr marL="457200" marR="0" lvl="0" indent="-457200" algn="l" defTabSz="914400" rtl="0" eaLnBrk="1" fontAlgn="base" latinLnBrk="0" hangingPunct="1">
              <a:lnSpc>
                <a:spcPct val="100000"/>
              </a:lnSpc>
              <a:spcBef>
                <a:spcPct val="40000"/>
              </a:spcBef>
              <a:spcAft>
                <a:spcPct val="10000"/>
              </a:spcAft>
              <a:buClrTx/>
              <a:buSzTx/>
              <a:buFont typeface="Arial" panose="020B0604020202020204" pitchFamily="34" charset="0"/>
              <a:buChar char="•"/>
              <a:tabLst/>
              <a:defRPr/>
            </a:pPr>
            <a:r>
              <a:rPr kumimoji="0" lang="en-GB" sz="2800" b="0" i="0" u="none" strike="noStrike" kern="0" cap="none" spc="0" normalizeH="0" baseline="0" noProof="0" dirty="0">
                <a:ln>
                  <a:noFill/>
                </a:ln>
                <a:solidFill>
                  <a:srgbClr val="0A0478"/>
                </a:solidFill>
                <a:effectLst/>
                <a:uLnTx/>
                <a:uFillTx/>
                <a:latin typeface="Arial"/>
                <a:ea typeface="+mn-ea"/>
                <a:cs typeface="Calibri" panose="020F0502020204030204" pitchFamily="34" charset="0"/>
              </a:rPr>
              <a:t>Use the script notes under each slide as a talking guide</a:t>
            </a:r>
          </a:p>
        </p:txBody>
      </p:sp>
      <p:sp>
        <p:nvSpPr>
          <p:cNvPr id="9" name="Title 1">
            <a:extLst>
              <a:ext uri="{FF2B5EF4-FFF2-40B4-BE49-F238E27FC236}">
                <a16:creationId xmlns:a16="http://schemas.microsoft.com/office/drawing/2014/main" id="{01454907-13CA-C8D8-1C25-E96B6B742BF3}"/>
              </a:ext>
            </a:extLst>
          </p:cNvPr>
          <p:cNvSpPr txBox="1">
            <a:spLocks/>
          </p:cNvSpPr>
          <p:nvPr/>
        </p:nvSpPr>
        <p:spPr>
          <a:xfrm>
            <a:off x="691410" y="789298"/>
            <a:ext cx="11047027" cy="10858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lnSpc>
                <a:spcPct val="150000"/>
              </a:lnSpc>
              <a:spcBef>
                <a:spcPts val="0"/>
              </a:spcBef>
              <a:defRPr/>
            </a:pPr>
            <a:r>
              <a:rPr lang="en-GB" sz="4800" b="1" kern="0" spc="-150">
                <a:solidFill>
                  <a:srgbClr val="EA592B"/>
                </a:solidFill>
                <a:cs typeface="Calibri" panose="020F0502020204030204" pitchFamily="34" charset="0"/>
              </a:rPr>
              <a:t>How to use this presentation</a:t>
            </a:r>
            <a:endParaRPr lang="en-GB" sz="4800" b="1" kern="0" spc="-150" dirty="0">
              <a:solidFill>
                <a:srgbClr val="EA592B"/>
              </a:solidFill>
              <a:cs typeface="Calibri" panose="020F0502020204030204" pitchFamily="34" charset="0"/>
            </a:endParaRPr>
          </a:p>
        </p:txBody>
      </p:sp>
    </p:spTree>
    <p:extLst>
      <p:ext uri="{BB962C8B-B14F-4D97-AF65-F5344CB8AC3E}">
        <p14:creationId xmlns:p14="http://schemas.microsoft.com/office/powerpoint/2010/main" val="580404870"/>
      </p:ext>
    </p:extLst>
  </p:cSld>
  <p:clrMapOvr>
    <a:masterClrMapping/>
  </p:clrMapOvr>
  <mc:AlternateContent xmlns:mc="http://schemas.openxmlformats.org/markup-compatibility/2006" xmlns:p14="http://schemas.microsoft.com/office/powerpoint/2010/main">
    <mc:Choice Requires="p14">
      <p:transition spd="slow" p14:dur="2000" advTm="34350"/>
    </mc:Choice>
    <mc:Fallback xmlns="">
      <p:transition spd="slow" advTm="3435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FA05B36D-0B45-0D16-C50E-727312C2F564}"/>
              </a:ext>
              <a:ext uri="{C183D7F6-B498-43B3-948B-1728B52AA6E4}">
                <adec:decorative xmlns:adec="http://schemas.microsoft.com/office/drawing/2017/decorative" val="1"/>
              </a:ext>
            </a:extLst>
          </p:cNvPr>
          <p:cNvSpPr/>
          <p:nvPr/>
        </p:nvSpPr>
        <p:spPr>
          <a:xfrm>
            <a:off x="0" y="2358531"/>
            <a:ext cx="12192000" cy="1477328"/>
          </a:xfrm>
          <a:prstGeom prst="rect">
            <a:avLst/>
          </a:prstGeom>
          <a:solidFill>
            <a:srgbClr val="EA59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itle 36" descr="Introduction to Theory of Change for Scottish sport">
            <a:extLst>
              <a:ext uri="{FF2B5EF4-FFF2-40B4-BE49-F238E27FC236}">
                <a16:creationId xmlns:a16="http://schemas.microsoft.com/office/drawing/2014/main" id="{AA4BD988-4293-4970-FE35-C727F6811C7D}"/>
              </a:ext>
            </a:extLst>
          </p:cNvPr>
          <p:cNvSpPr txBox="1">
            <a:spLocks noGrp="1"/>
          </p:cNvSpPr>
          <p:nvPr>
            <p:ph type="title" idx="4294967295"/>
          </p:nvPr>
        </p:nvSpPr>
        <p:spPr>
          <a:xfrm>
            <a:off x="255182" y="2473506"/>
            <a:ext cx="11619986"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7200" b="1" i="0" u="none" strike="noStrike" kern="0" cap="none" spc="0" normalizeH="0" baseline="0" noProof="0" dirty="0">
                <a:ln>
                  <a:noFill/>
                </a:ln>
                <a:solidFill>
                  <a:srgbClr val="FFFFFF"/>
                </a:solidFill>
                <a:effectLst/>
                <a:uLnTx/>
                <a:uFillTx/>
                <a:latin typeface="Soho Std Heavy" panose="02040903060506020204" pitchFamily="18" charset="0"/>
                <a:ea typeface="+mn-ea"/>
                <a:cs typeface="+mn-cs"/>
              </a:rPr>
              <a:t>Theory of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 name="Group 1">
            <a:extLst>
              <a:ext uri="{FF2B5EF4-FFF2-40B4-BE49-F238E27FC236}">
                <a16:creationId xmlns:a16="http://schemas.microsoft.com/office/drawing/2014/main" id="{80E12C1E-AA07-57B0-5540-2AC38EB287B4}"/>
              </a:ext>
            </a:extLst>
          </p:cNvPr>
          <p:cNvGrpSpPr/>
          <p:nvPr/>
        </p:nvGrpSpPr>
        <p:grpSpPr>
          <a:xfrm>
            <a:off x="0" y="6176588"/>
            <a:ext cx="12192000" cy="681412"/>
            <a:chOff x="0" y="6176588"/>
            <a:chExt cx="12192000" cy="681412"/>
          </a:xfrm>
        </p:grpSpPr>
        <p:sp>
          <p:nvSpPr>
            <p:cNvPr id="3" name="Rectangle 2">
              <a:extLst>
                <a:ext uri="{FF2B5EF4-FFF2-40B4-BE49-F238E27FC236}">
                  <a16:creationId xmlns:a16="http://schemas.microsoft.com/office/drawing/2014/main" id="{EEB10762-B86D-E568-2CCB-C36DF09C43F1}"/>
                </a:ext>
              </a:extLst>
            </p:cNvPr>
            <p:cNvSpPr/>
            <p:nvPr userDrawn="1"/>
          </p:nvSpPr>
          <p:spPr>
            <a:xfrm>
              <a:off x="0" y="6176588"/>
              <a:ext cx="12192000" cy="681412"/>
            </a:xfrm>
            <a:prstGeom prst="rect">
              <a:avLst/>
            </a:prstGeom>
            <a:solidFill>
              <a:srgbClr val="211B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Logo_Strapline_WHITE.png">
              <a:extLst>
                <a:ext uri="{FF2B5EF4-FFF2-40B4-BE49-F238E27FC236}">
                  <a16:creationId xmlns:a16="http://schemas.microsoft.com/office/drawing/2014/main" id="{EE077253-1CA8-701E-0943-0F215103B5A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26228" y="6308321"/>
              <a:ext cx="1833174" cy="417947"/>
            </a:xfrm>
            <a:prstGeom prst="rect">
              <a:avLst/>
            </a:prstGeom>
          </p:spPr>
        </p:pic>
        <p:pic>
          <p:nvPicPr>
            <p:cNvPr id="5" name="Picture 4" descr="SportForLife.png">
              <a:extLst>
                <a:ext uri="{FF2B5EF4-FFF2-40B4-BE49-F238E27FC236}">
                  <a16:creationId xmlns:a16="http://schemas.microsoft.com/office/drawing/2014/main" id="{273A6588-8544-7DFD-9C90-D39A9F656B6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6299" y="6411744"/>
              <a:ext cx="1056398" cy="211101"/>
            </a:xfrm>
            <a:prstGeom prst="rect">
              <a:avLst/>
            </a:prstGeom>
          </p:spPr>
        </p:pic>
      </p:grpSp>
    </p:spTree>
    <p:extLst>
      <p:ext uri="{BB962C8B-B14F-4D97-AF65-F5344CB8AC3E}">
        <p14:creationId xmlns:p14="http://schemas.microsoft.com/office/powerpoint/2010/main" val="1978794461"/>
      </p:ext>
    </p:extLst>
  </p:cSld>
  <p:clrMapOvr>
    <a:masterClrMapping/>
  </p:clrMapOvr>
  <mc:AlternateContent xmlns:mc="http://schemas.openxmlformats.org/markup-compatibility/2006" xmlns:p14="http://schemas.microsoft.com/office/powerpoint/2010/main">
    <mc:Choice Requires="p14">
      <p:transition spd="slow" p14:dur="2000" advTm="34350"/>
    </mc:Choice>
    <mc:Fallback xmlns="">
      <p:transition spd="slow" advTm="3435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F0068E64-F672-B78D-9077-0189E6C27F3E}"/>
            </a:ext>
          </a:extLst>
        </p:cNvPr>
        <p:cNvGrpSpPr/>
        <p:nvPr/>
      </p:nvGrpSpPr>
      <p:grpSpPr>
        <a:xfrm>
          <a:off x="0" y="0"/>
          <a:ext cx="0" cy="0"/>
          <a:chOff x="0" y="0"/>
          <a:chExt cx="0" cy="0"/>
        </a:xfrm>
      </p:grpSpPr>
      <p:sp>
        <p:nvSpPr>
          <p:cNvPr id="56" name="Google Shape;259;p36">
            <a:extLst>
              <a:ext uri="{FF2B5EF4-FFF2-40B4-BE49-F238E27FC236}">
                <a16:creationId xmlns:a16="http://schemas.microsoft.com/office/drawing/2014/main" id="{B2813E5F-777D-DCEA-ADD0-51FA74762479}"/>
              </a:ext>
            </a:extLst>
          </p:cNvPr>
          <p:cNvSpPr txBox="1">
            <a:spLocks noGrp="1"/>
          </p:cNvSpPr>
          <p:nvPr>
            <p:ph type="title" idx="4294967295"/>
          </p:nvPr>
        </p:nvSpPr>
        <p:spPr>
          <a:xfrm>
            <a:off x="506893" y="587043"/>
            <a:ext cx="11134382" cy="7653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A0478"/>
              </a:buClr>
              <a:buSzPts val="4400"/>
              <a:buFont typeface="Calibri"/>
              <a:buNone/>
              <a:tabLst/>
              <a:defRPr/>
            </a:pPr>
            <a:r>
              <a:rPr kumimoji="0" lang="en-GB" sz="3400" b="1" i="0" u="none" strike="noStrike" kern="120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The logic by behind how we meet community need </a:t>
            </a:r>
            <a:endParaRPr kumimoji="0" lang="en-GB" sz="3400" b="0" i="0" u="none" strike="noStrike" kern="1200" cap="none" spc="0" normalizeH="0" baseline="0" noProof="0" dirty="0">
              <a:ln>
                <a:noFill/>
              </a:ln>
              <a:solidFill>
                <a:srgbClr val="0A0378"/>
              </a:solidFill>
              <a:effectLst/>
              <a:uLnTx/>
              <a:uFillTx/>
              <a:latin typeface="Arial" panose="020B0604020202020204" pitchFamily="34" charset="0"/>
              <a:cs typeface="Arial" panose="020B0604020202020204" pitchFamily="34" charset="0"/>
            </a:endParaRPr>
          </a:p>
        </p:txBody>
      </p:sp>
      <p:sp>
        <p:nvSpPr>
          <p:cNvPr id="57" name="Google Shape;260;p36">
            <a:extLst>
              <a:ext uri="{FF2B5EF4-FFF2-40B4-BE49-F238E27FC236}">
                <a16:creationId xmlns:a16="http://schemas.microsoft.com/office/drawing/2014/main" id="{509A1F2B-720B-4333-48A7-5DF50C901C8B}"/>
              </a:ext>
            </a:extLst>
          </p:cNvPr>
          <p:cNvSpPr txBox="1"/>
          <p:nvPr/>
        </p:nvSpPr>
        <p:spPr>
          <a:xfrm>
            <a:off x="506772" y="2231298"/>
            <a:ext cx="3230339" cy="2123618"/>
          </a:xfrm>
          <a:prstGeom prst="rect">
            <a:avLst/>
          </a:prstGeom>
          <a:noFill/>
          <a:ln>
            <a:noFill/>
          </a:ln>
        </p:spPr>
        <p:txBody>
          <a:bodyPr spcFirstLastPara="1" wrap="square" lIns="90000" tIns="45700" rIns="91425" bIns="45700" anchor="t" anchorCtr="0">
            <a:spAutoFit/>
          </a:bodyPr>
          <a:lstStyle/>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1</a:t>
            </a:r>
            <a:endPar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b="1"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WHO</a:t>
            </a: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 </a:t>
            </a:r>
          </a:p>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we serve</a:t>
            </a:r>
            <a:endParaRPr kumimoji="0" sz="160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58" name="Google Shape;261;p36">
            <a:extLst>
              <a:ext uri="{FF2B5EF4-FFF2-40B4-BE49-F238E27FC236}">
                <a16:creationId xmlns:a16="http://schemas.microsoft.com/office/drawing/2014/main" id="{63342DFD-D0B3-AF9D-FAC3-59F53BEFF687}"/>
              </a:ext>
            </a:extLst>
          </p:cNvPr>
          <p:cNvSpPr txBox="1"/>
          <p:nvPr/>
        </p:nvSpPr>
        <p:spPr>
          <a:xfrm>
            <a:off x="4562680" y="2231298"/>
            <a:ext cx="3230339" cy="2123618"/>
          </a:xfrm>
          <a:prstGeom prst="rect">
            <a:avLst/>
          </a:prstGeom>
          <a:noFill/>
          <a:ln>
            <a:noFill/>
          </a:ln>
        </p:spPr>
        <p:txBody>
          <a:bodyPr spcFirstLastPara="1" wrap="square" lIns="90000" tIns="45700" rIns="91425" bIns="45700" anchor="t" anchorCtr="0">
            <a:spAutoFit/>
          </a:bodyPr>
          <a:lstStyle/>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2</a:t>
            </a:r>
            <a:endPar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b="1"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WHAT</a:t>
            </a: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 </a:t>
            </a:r>
          </a:p>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we do</a:t>
            </a:r>
            <a:endParaRPr kumimoji="0" sz="160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59" name="Google Shape;262;p36">
            <a:extLst>
              <a:ext uri="{FF2B5EF4-FFF2-40B4-BE49-F238E27FC236}">
                <a16:creationId xmlns:a16="http://schemas.microsoft.com/office/drawing/2014/main" id="{C5C1966E-FC7B-E5E4-39A9-111194692BE9}"/>
              </a:ext>
            </a:extLst>
          </p:cNvPr>
          <p:cNvSpPr txBox="1"/>
          <p:nvPr/>
        </p:nvSpPr>
        <p:spPr>
          <a:xfrm>
            <a:off x="8454886" y="2231298"/>
            <a:ext cx="3186389" cy="2123618"/>
          </a:xfrm>
          <a:prstGeom prst="rect">
            <a:avLst/>
          </a:prstGeom>
          <a:noFill/>
          <a:ln>
            <a:noFill/>
          </a:ln>
        </p:spPr>
        <p:txBody>
          <a:bodyPr spcFirstLastPara="1" wrap="square" lIns="90000" tIns="45700" rIns="91425" bIns="45700" anchor="t" anchorCtr="0">
            <a:spAutoFit/>
          </a:bodyPr>
          <a:lstStyle/>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3</a:t>
            </a: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 </a:t>
            </a:r>
          </a:p>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b="1"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WHY</a:t>
            </a: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 </a:t>
            </a:r>
          </a:p>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we do it</a:t>
            </a:r>
            <a:endParaRPr kumimoji="0" sz="160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63" name="Google Shape;266;p36">
            <a:extLst>
              <a:ext uri="{FF2B5EF4-FFF2-40B4-BE49-F238E27FC236}">
                <a16:creationId xmlns:a16="http://schemas.microsoft.com/office/drawing/2014/main" id="{7D9FF9C2-CE21-4898-3FDB-4C3481AE3BD7}"/>
              </a:ext>
            </a:extLst>
          </p:cNvPr>
          <p:cNvSpPr txBox="1"/>
          <p:nvPr/>
        </p:nvSpPr>
        <p:spPr>
          <a:xfrm>
            <a:off x="0" y="6161598"/>
            <a:ext cx="12192000" cy="584700"/>
          </a:xfrm>
          <a:prstGeom prst="rect">
            <a:avLst/>
          </a:prstGeom>
          <a:no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100000"/>
              </a:lnSpc>
              <a:spcBef>
                <a:spcPts val="0"/>
              </a:spcBef>
              <a:spcAft>
                <a:spcPts val="0"/>
              </a:spcAft>
              <a:buClr>
                <a:srgbClr val="0A0478"/>
              </a:buClr>
              <a:buSzPts val="4400"/>
              <a:buFont typeface="Calibri"/>
              <a:buNone/>
              <a:tabLst/>
              <a:defRPr/>
            </a:pPr>
            <a:r>
              <a:rPr kumimoji="0" lang="en-GB" sz="2400" b="0" i="1" u="none" strike="noStrike" kern="0" cap="none" spc="0" normalizeH="0" baseline="0" noProof="0" dirty="0">
                <a:ln>
                  <a:noFill/>
                </a:ln>
                <a:solidFill>
                  <a:srgbClr val="0A0478"/>
                </a:solidFill>
                <a:effectLst/>
                <a:uLnTx/>
                <a:uFillTx/>
                <a:latin typeface="Arial" panose="020B0604020202020204" pitchFamily="34" charset="0"/>
                <a:ea typeface="Calibri"/>
                <a:cs typeface="Arial" panose="020B0604020202020204" pitchFamily="34" charset="0"/>
                <a:sym typeface="Calibri"/>
              </a:rPr>
              <a:t>Tip: Left to right (or right to left), but not inside out</a:t>
            </a:r>
            <a:endParaRPr kumimoji="0" sz="2400" b="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3" name="Rectangle 2">
            <a:extLst>
              <a:ext uri="{FF2B5EF4-FFF2-40B4-BE49-F238E27FC236}">
                <a16:creationId xmlns:a16="http://schemas.microsoft.com/office/drawing/2014/main" id="{454E2597-B24E-737E-7ACE-4BE1D86D2192}"/>
              </a:ext>
              <a:ext uri="{C183D7F6-B498-43B3-948B-1728B52AA6E4}">
                <adec:decorative xmlns:adec="http://schemas.microsoft.com/office/drawing/2017/decorative" val="1"/>
              </a:ext>
            </a:extLst>
          </p:cNvPr>
          <p:cNvSpPr/>
          <p:nvPr/>
        </p:nvSpPr>
        <p:spPr>
          <a:xfrm>
            <a:off x="506774" y="1802296"/>
            <a:ext cx="3230339" cy="3909391"/>
          </a:xfrm>
          <a:prstGeom prst="rect">
            <a:avLst/>
          </a:prstGeom>
          <a:noFill/>
          <a:ln w="38100">
            <a:solidFill>
              <a:srgbClr val="0A03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E0016C4-88F0-48A8-ABAF-4C1C61129F58}"/>
              </a:ext>
              <a:ext uri="{C183D7F6-B498-43B3-948B-1728B52AA6E4}">
                <adec:decorative xmlns:adec="http://schemas.microsoft.com/office/drawing/2017/decorative" val="1"/>
              </a:ext>
            </a:extLst>
          </p:cNvPr>
          <p:cNvSpPr/>
          <p:nvPr/>
        </p:nvSpPr>
        <p:spPr>
          <a:xfrm>
            <a:off x="4562680" y="1802294"/>
            <a:ext cx="3230339" cy="3909391"/>
          </a:xfrm>
          <a:prstGeom prst="rect">
            <a:avLst/>
          </a:prstGeom>
          <a:noFill/>
          <a:ln w="38100">
            <a:solidFill>
              <a:srgbClr val="0A03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FBC9B8-A194-C31D-BFBF-75D44369484C}"/>
              </a:ext>
              <a:ext uri="{C183D7F6-B498-43B3-948B-1728B52AA6E4}">
                <adec:decorative xmlns:adec="http://schemas.microsoft.com/office/drawing/2017/decorative" val="1"/>
              </a:ext>
            </a:extLst>
          </p:cNvPr>
          <p:cNvSpPr/>
          <p:nvPr/>
        </p:nvSpPr>
        <p:spPr>
          <a:xfrm>
            <a:off x="8454889" y="1802295"/>
            <a:ext cx="3230339" cy="3909391"/>
          </a:xfrm>
          <a:prstGeom prst="rect">
            <a:avLst/>
          </a:prstGeom>
          <a:noFill/>
          <a:ln w="38100">
            <a:solidFill>
              <a:srgbClr val="0A03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003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3" grpId="0"/>
      <p:bldP spid="3" grpId="0" animBg="1"/>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6">
          <a:extLst>
            <a:ext uri="{FF2B5EF4-FFF2-40B4-BE49-F238E27FC236}">
              <a16:creationId xmlns:a16="http://schemas.microsoft.com/office/drawing/2014/main" id="{52C0562F-1904-2B71-7E70-A982AD93EBEE}"/>
            </a:ext>
          </a:extLst>
        </p:cNvPr>
        <p:cNvGrpSpPr/>
        <p:nvPr/>
      </p:nvGrpSpPr>
      <p:grpSpPr>
        <a:xfrm>
          <a:off x="0" y="0"/>
          <a:ext cx="0" cy="0"/>
          <a:chOff x="0" y="0"/>
          <a:chExt cx="0" cy="0"/>
        </a:xfrm>
      </p:grpSpPr>
      <p:sp>
        <p:nvSpPr>
          <p:cNvPr id="57" name="Google Shape;260;p36">
            <a:extLst>
              <a:ext uri="{FF2B5EF4-FFF2-40B4-BE49-F238E27FC236}">
                <a16:creationId xmlns:a16="http://schemas.microsoft.com/office/drawing/2014/main" id="{9051BADF-EE7B-A4A5-A79F-FB38FDBC3321}"/>
              </a:ext>
            </a:extLst>
          </p:cNvPr>
          <p:cNvSpPr txBox="1"/>
          <p:nvPr/>
        </p:nvSpPr>
        <p:spPr>
          <a:xfrm>
            <a:off x="572224" y="1170517"/>
            <a:ext cx="3413304" cy="3477835"/>
          </a:xfrm>
          <a:prstGeom prst="rect">
            <a:avLst/>
          </a:prstGeom>
          <a:noFill/>
          <a:ln>
            <a:noFill/>
          </a:ln>
        </p:spPr>
        <p:txBody>
          <a:bodyPr spcFirstLastPara="1" wrap="square" lIns="90000" tIns="45700" rIns="91425" bIns="45700" anchor="t" anchorCtr="0">
            <a:spAutoFit/>
          </a:bodyPr>
          <a:lstStyle/>
          <a:p>
            <a:pPr lvl="0">
              <a:buClr>
                <a:srgbClr val="EA592B"/>
              </a:buClr>
              <a:buSzPts val="4000"/>
              <a:defRPr/>
            </a:pPr>
            <a:r>
              <a:rPr kumimoji="0" lang="en-GB" sz="2000" b="1"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Children &amp; Young People</a:t>
            </a:r>
            <a:r>
              <a:rPr lang="en-GB" sz="2000" kern="0" dirty="0">
                <a:solidFill>
                  <a:srgbClr val="EA592B"/>
                </a:solidFill>
                <a:latin typeface="Arial" panose="020B0604020202020204" pitchFamily="34" charset="0"/>
                <a:ea typeface="Calibri"/>
                <a:cs typeface="Arial" panose="020B0604020202020204" pitchFamily="34" charset="0"/>
                <a:sym typeface="Calibri"/>
              </a:rPr>
              <a:t> are experiencing increased </a:t>
            </a:r>
            <a:r>
              <a:rPr lang="en-GB" sz="2000" u="sng" kern="0" dirty="0">
                <a:solidFill>
                  <a:srgbClr val="EA592B"/>
                </a:solidFill>
                <a:latin typeface="Arial" panose="020B0604020202020204" pitchFamily="34" charset="0"/>
                <a:ea typeface="Calibri"/>
                <a:cs typeface="Arial" panose="020B0604020202020204" pitchFamily="34" charset="0"/>
                <a:sym typeface="Calibri"/>
              </a:rPr>
              <a:t>mental health issues</a:t>
            </a:r>
            <a:r>
              <a:rPr lang="en-GB" sz="2000" kern="0" dirty="0">
                <a:solidFill>
                  <a:srgbClr val="EA592B"/>
                </a:solidFill>
                <a:latin typeface="Arial" panose="020B0604020202020204" pitchFamily="34" charset="0"/>
                <a:ea typeface="Calibri"/>
                <a:cs typeface="Arial" panose="020B0604020202020204" pitchFamily="34" charset="0"/>
                <a:sym typeface="Calibri"/>
              </a:rPr>
              <a:t>, but they want to have </a:t>
            </a:r>
            <a:r>
              <a:rPr lang="en-GB" sz="2000" u="sng" kern="0" dirty="0">
                <a:solidFill>
                  <a:srgbClr val="EA592B"/>
                </a:solidFill>
                <a:latin typeface="Arial" panose="020B0604020202020204" pitchFamily="34" charset="0"/>
                <a:ea typeface="Calibri"/>
                <a:cs typeface="Arial" panose="020B0604020202020204" pitchFamily="34" charset="0"/>
                <a:sym typeface="Calibri"/>
              </a:rPr>
              <a:t>friends</a:t>
            </a:r>
            <a:r>
              <a:rPr lang="en-GB" sz="2000" kern="0" dirty="0">
                <a:solidFill>
                  <a:srgbClr val="EA592B"/>
                </a:solidFill>
                <a:latin typeface="Arial" panose="020B0604020202020204" pitchFamily="34" charset="0"/>
                <a:ea typeface="Calibri"/>
                <a:cs typeface="Arial" panose="020B0604020202020204" pitchFamily="34" charset="0"/>
                <a:sym typeface="Calibri"/>
              </a:rPr>
              <a:t>, like learn new </a:t>
            </a:r>
            <a:r>
              <a:rPr lang="en-GB" sz="2000" u="sng" kern="0" dirty="0">
                <a:solidFill>
                  <a:srgbClr val="EA592B"/>
                </a:solidFill>
                <a:latin typeface="Arial" panose="020B0604020202020204" pitchFamily="34" charset="0"/>
                <a:ea typeface="Calibri"/>
                <a:cs typeface="Arial" panose="020B0604020202020204" pitchFamily="34" charset="0"/>
                <a:sym typeface="Calibri"/>
              </a:rPr>
              <a:t>skills</a:t>
            </a:r>
            <a:r>
              <a:rPr lang="en-GB" sz="2000" kern="0" dirty="0">
                <a:solidFill>
                  <a:srgbClr val="EA592B"/>
                </a:solidFill>
                <a:latin typeface="Arial" panose="020B0604020202020204" pitchFamily="34" charset="0"/>
                <a:ea typeface="Calibri"/>
                <a:cs typeface="Arial" panose="020B0604020202020204" pitchFamily="34" charset="0"/>
                <a:sym typeface="Calibri"/>
              </a:rPr>
              <a:t>, want to </a:t>
            </a:r>
            <a:r>
              <a:rPr lang="en-GB" sz="2000" u="sng" kern="0" dirty="0">
                <a:solidFill>
                  <a:srgbClr val="EA592B"/>
                </a:solidFill>
                <a:latin typeface="Arial" panose="020B0604020202020204" pitchFamily="34" charset="0"/>
                <a:ea typeface="Calibri"/>
                <a:cs typeface="Arial" panose="020B0604020202020204" pitchFamily="34" charset="0"/>
                <a:sym typeface="Calibri"/>
              </a:rPr>
              <a:t>help</a:t>
            </a:r>
            <a:r>
              <a:rPr lang="en-GB" sz="2000" kern="0" dirty="0">
                <a:solidFill>
                  <a:srgbClr val="EA592B"/>
                </a:solidFill>
                <a:latin typeface="Arial" panose="020B0604020202020204" pitchFamily="34" charset="0"/>
                <a:ea typeface="Calibri"/>
                <a:cs typeface="Arial" panose="020B0604020202020204" pitchFamily="34" charset="0"/>
                <a:sym typeface="Calibri"/>
              </a:rPr>
              <a:t> each other and enjoy being </a:t>
            </a:r>
            <a:r>
              <a:rPr lang="en-GB" sz="2000" u="sng" kern="0" dirty="0">
                <a:solidFill>
                  <a:srgbClr val="EA592B"/>
                </a:solidFill>
                <a:latin typeface="Arial" panose="020B0604020202020204" pitchFamily="34" charset="0"/>
                <a:ea typeface="Calibri"/>
                <a:cs typeface="Arial" panose="020B0604020202020204" pitchFamily="34" charset="0"/>
                <a:sym typeface="Calibri"/>
              </a:rPr>
              <a:t>active</a:t>
            </a:r>
            <a:r>
              <a:rPr lang="en-GB" sz="2000" kern="0" dirty="0">
                <a:solidFill>
                  <a:srgbClr val="EA592B"/>
                </a:solidFill>
                <a:latin typeface="Arial" panose="020B0604020202020204" pitchFamily="34" charset="0"/>
                <a:ea typeface="Calibri"/>
                <a:cs typeface="Arial" panose="020B0604020202020204" pitchFamily="34" charset="0"/>
                <a:sym typeface="Calibri"/>
              </a:rPr>
              <a:t>. </a:t>
            </a:r>
          </a:p>
          <a:p>
            <a:pPr lvl="0">
              <a:buClr>
                <a:srgbClr val="EA592B"/>
              </a:buClr>
              <a:buSzPts val="4000"/>
              <a:defRPr/>
            </a:pPr>
            <a:endParaRPr lang="en-GB" sz="2000" kern="0" dirty="0">
              <a:solidFill>
                <a:srgbClr val="EA592B"/>
              </a:solidFill>
              <a:latin typeface="Arial" panose="020B0604020202020204" pitchFamily="34" charset="0"/>
              <a:ea typeface="Calibri"/>
              <a:cs typeface="Arial" panose="020B0604020202020204" pitchFamily="34" charset="0"/>
              <a:sym typeface="Calibri"/>
            </a:endParaRPr>
          </a:p>
          <a:p>
            <a:pPr lvl="0">
              <a:buClr>
                <a:srgbClr val="EA592B"/>
              </a:buClr>
              <a:buSzPts val="4000"/>
              <a:defRPr/>
            </a:pPr>
            <a:r>
              <a:rPr lang="en-GB" sz="2000" kern="0" dirty="0">
                <a:solidFill>
                  <a:srgbClr val="EA592B"/>
                </a:solidFill>
                <a:latin typeface="Arial" panose="020B0604020202020204" pitchFamily="34" charset="0"/>
                <a:ea typeface="Calibri"/>
                <a:cs typeface="Arial" panose="020B0604020202020204" pitchFamily="34" charset="0"/>
                <a:sym typeface="Calibri"/>
              </a:rPr>
              <a:t>Families have varying ability to </a:t>
            </a:r>
            <a:r>
              <a:rPr lang="en-GB" sz="2000" u="sng" kern="0" dirty="0">
                <a:solidFill>
                  <a:srgbClr val="EA592B"/>
                </a:solidFill>
                <a:latin typeface="Arial" panose="020B0604020202020204" pitchFamily="34" charset="0"/>
                <a:ea typeface="Calibri"/>
                <a:cs typeface="Arial" panose="020B0604020202020204" pitchFamily="34" charset="0"/>
                <a:sym typeface="Calibri"/>
              </a:rPr>
              <a:t>pay</a:t>
            </a:r>
            <a:r>
              <a:rPr lang="en-GB" sz="2000" kern="0" dirty="0">
                <a:solidFill>
                  <a:srgbClr val="EA592B"/>
                </a:solidFill>
                <a:latin typeface="Arial" panose="020B0604020202020204" pitchFamily="34" charset="0"/>
                <a:ea typeface="Calibri"/>
                <a:cs typeface="Arial" panose="020B0604020202020204" pitchFamily="34" charset="0"/>
                <a:sym typeface="Calibri"/>
              </a:rPr>
              <a:t> for after-school and holiday activities. </a:t>
            </a:r>
            <a:endParaRPr kumimoji="0" lang="en-GB" sz="20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endParaRPr>
          </a:p>
        </p:txBody>
      </p:sp>
      <p:sp>
        <p:nvSpPr>
          <p:cNvPr id="3" name="Rectangle 2">
            <a:extLst>
              <a:ext uri="{FF2B5EF4-FFF2-40B4-BE49-F238E27FC236}">
                <a16:creationId xmlns:a16="http://schemas.microsoft.com/office/drawing/2014/main" id="{41081FC9-453D-E831-1608-463F28EB42DD}"/>
              </a:ext>
              <a:ext uri="{C183D7F6-B498-43B3-948B-1728B52AA6E4}">
                <adec:decorative xmlns:adec="http://schemas.microsoft.com/office/drawing/2017/decorative" val="1"/>
              </a:ext>
            </a:extLst>
          </p:cNvPr>
          <p:cNvSpPr/>
          <p:nvPr/>
        </p:nvSpPr>
        <p:spPr>
          <a:xfrm>
            <a:off x="506774" y="996157"/>
            <a:ext cx="3498490" cy="5476832"/>
          </a:xfrm>
          <a:prstGeom prst="rect">
            <a:avLst/>
          </a:prstGeom>
          <a:noFill/>
          <a:ln w="38100">
            <a:solidFill>
              <a:srgbClr val="0A03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7B55620-357B-0DDB-C7CD-6D33A6234319}"/>
              </a:ext>
              <a:ext uri="{C183D7F6-B498-43B3-948B-1728B52AA6E4}">
                <adec:decorative xmlns:adec="http://schemas.microsoft.com/office/drawing/2017/decorative" val="1"/>
              </a:ext>
            </a:extLst>
          </p:cNvPr>
          <p:cNvSpPr/>
          <p:nvPr/>
        </p:nvSpPr>
        <p:spPr>
          <a:xfrm>
            <a:off x="4398984" y="996155"/>
            <a:ext cx="3498490" cy="5476834"/>
          </a:xfrm>
          <a:prstGeom prst="rect">
            <a:avLst/>
          </a:prstGeom>
          <a:noFill/>
          <a:ln w="38100">
            <a:solidFill>
              <a:srgbClr val="EA59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7A8D1E1-0340-0298-90B8-E830DCD873D6}"/>
              </a:ext>
              <a:ext uri="{C183D7F6-B498-43B3-948B-1728B52AA6E4}">
                <adec:decorative xmlns:adec="http://schemas.microsoft.com/office/drawing/2017/decorative" val="1"/>
              </a:ext>
            </a:extLst>
          </p:cNvPr>
          <p:cNvSpPr/>
          <p:nvPr/>
        </p:nvSpPr>
        <p:spPr>
          <a:xfrm>
            <a:off x="8186739" y="996156"/>
            <a:ext cx="3498490" cy="5476834"/>
          </a:xfrm>
          <a:prstGeom prst="rect">
            <a:avLst/>
          </a:prstGeom>
          <a:noFill/>
          <a:ln w="38100">
            <a:solidFill>
              <a:srgbClr val="0A03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260;p36">
            <a:extLst>
              <a:ext uri="{FF2B5EF4-FFF2-40B4-BE49-F238E27FC236}">
                <a16:creationId xmlns:a16="http://schemas.microsoft.com/office/drawing/2014/main" id="{A1AD2AE1-595C-DC4E-E98A-68D464ED406D}"/>
              </a:ext>
            </a:extLst>
          </p:cNvPr>
          <p:cNvSpPr txBox="1"/>
          <p:nvPr/>
        </p:nvSpPr>
        <p:spPr>
          <a:xfrm>
            <a:off x="8285118" y="1170517"/>
            <a:ext cx="3334793" cy="5324494"/>
          </a:xfrm>
          <a:prstGeom prst="rect">
            <a:avLst/>
          </a:prstGeom>
          <a:noFill/>
          <a:ln>
            <a:noFill/>
          </a:ln>
        </p:spPr>
        <p:txBody>
          <a:bodyPr spcFirstLastPara="1" wrap="square" lIns="90000" tIns="45700" rIns="91425" bIns="45700" anchor="t" anchorCtr="0">
            <a:spAutoFit/>
          </a:bodyPr>
          <a:lstStyle/>
          <a:p>
            <a:pPr>
              <a:buClr>
                <a:srgbClr val="EA592B"/>
              </a:buClr>
              <a:buSzPts val="4000"/>
              <a:defRPr/>
            </a:pPr>
            <a:r>
              <a:rPr lang="en-GB" sz="2000" u="sng" kern="0" dirty="0">
                <a:solidFill>
                  <a:srgbClr val="0A0378"/>
                </a:solidFill>
                <a:latin typeface="Arial" panose="020B0604020202020204" pitchFamily="34" charset="0"/>
                <a:ea typeface="Calibri"/>
                <a:cs typeface="Arial" panose="020B0604020202020204" pitchFamily="34" charset="0"/>
                <a:sym typeface="Calibri"/>
              </a:rPr>
              <a:t>Participants</a:t>
            </a:r>
            <a:r>
              <a:rPr lang="en-GB" sz="2000" kern="0" dirty="0">
                <a:solidFill>
                  <a:srgbClr val="0A0378"/>
                </a:solidFill>
                <a:latin typeface="Arial" panose="020B0604020202020204" pitchFamily="34" charset="0"/>
                <a:ea typeface="Calibri"/>
                <a:cs typeface="Arial" panose="020B0604020202020204" pitchFamily="34" charset="0"/>
                <a:sym typeface="Calibri"/>
              </a:rPr>
              <a:t> are active, feel safe, learn skills, have fun and make friends.</a:t>
            </a:r>
          </a:p>
          <a:p>
            <a:pPr>
              <a:buClr>
                <a:srgbClr val="EA592B"/>
              </a:buClr>
              <a:buSzPts val="4000"/>
              <a:defRPr/>
            </a:pPr>
            <a:r>
              <a:rPr lang="en-GB" sz="2000" kern="0" dirty="0">
                <a:solidFill>
                  <a:srgbClr val="0A0378"/>
                </a:solidFill>
                <a:latin typeface="Arial" panose="020B0604020202020204" pitchFamily="34" charset="0"/>
                <a:ea typeface="Calibri"/>
                <a:cs typeface="Arial" panose="020B0604020202020204" pitchFamily="34" charset="0"/>
                <a:sym typeface="Calibri"/>
              </a:rPr>
              <a:t> </a:t>
            </a:r>
          </a:p>
          <a:p>
            <a:pPr>
              <a:buClr>
                <a:srgbClr val="EA592B"/>
              </a:buClr>
              <a:buSzPts val="4000"/>
              <a:defRPr/>
            </a:pPr>
            <a:r>
              <a:rPr lang="en-GB" sz="2000" u="sng" kern="0" dirty="0">
                <a:solidFill>
                  <a:srgbClr val="0A0378"/>
                </a:solidFill>
                <a:latin typeface="Arial" panose="020B0604020202020204" pitchFamily="34" charset="0"/>
                <a:ea typeface="Calibri"/>
                <a:cs typeface="Arial" panose="020B0604020202020204" pitchFamily="34" charset="0"/>
                <a:sym typeface="Calibri"/>
              </a:rPr>
              <a:t>Young volunteers</a:t>
            </a:r>
            <a:r>
              <a:rPr lang="en-GB" sz="2000" kern="0" dirty="0">
                <a:solidFill>
                  <a:srgbClr val="0A0378"/>
                </a:solidFill>
                <a:latin typeface="Arial" panose="020B0604020202020204" pitchFamily="34" charset="0"/>
                <a:ea typeface="Calibri"/>
                <a:cs typeface="Arial" panose="020B0604020202020204" pitchFamily="34" charset="0"/>
                <a:sym typeface="Calibri"/>
              </a:rPr>
              <a:t> learn skills, give back and are more employable.</a:t>
            </a:r>
          </a:p>
          <a:p>
            <a:pPr>
              <a:buClr>
                <a:srgbClr val="EA592B"/>
              </a:buClr>
              <a:buSzPts val="4000"/>
              <a:defRPr/>
            </a:pPr>
            <a:endParaRPr lang="en-GB" sz="2000" kern="0" dirty="0">
              <a:solidFill>
                <a:srgbClr val="0A0378"/>
              </a:solidFill>
              <a:latin typeface="Arial" panose="020B0604020202020204" pitchFamily="34" charset="0"/>
              <a:ea typeface="Calibri"/>
              <a:cs typeface="Arial" panose="020B0604020202020204" pitchFamily="34" charset="0"/>
              <a:sym typeface="Calibri"/>
            </a:endParaRPr>
          </a:p>
          <a:p>
            <a:pPr>
              <a:buClr>
                <a:srgbClr val="EA592B"/>
              </a:buClr>
              <a:buSzPts val="4000"/>
              <a:defRPr/>
            </a:pPr>
            <a:r>
              <a:rPr lang="en-GB" sz="2000" u="sng" kern="0" dirty="0">
                <a:solidFill>
                  <a:srgbClr val="0A0378"/>
                </a:solidFill>
                <a:latin typeface="Arial" panose="020B0604020202020204" pitchFamily="34" charset="0"/>
                <a:ea typeface="Calibri"/>
                <a:cs typeface="Arial" panose="020B0604020202020204" pitchFamily="34" charset="0"/>
                <a:sym typeface="Calibri"/>
              </a:rPr>
              <a:t>Families</a:t>
            </a:r>
            <a:r>
              <a:rPr lang="en-GB" sz="2000" kern="0" dirty="0">
                <a:solidFill>
                  <a:srgbClr val="0A0378"/>
                </a:solidFill>
                <a:latin typeface="Arial" panose="020B0604020202020204" pitchFamily="34" charset="0"/>
                <a:ea typeface="Calibri"/>
                <a:cs typeface="Arial" panose="020B0604020202020204" pitchFamily="34" charset="0"/>
                <a:sym typeface="Calibri"/>
              </a:rPr>
              <a:t> on low incomes can access after-school and holiday provision so adults can work. </a:t>
            </a:r>
          </a:p>
          <a:p>
            <a:pPr>
              <a:buClr>
                <a:srgbClr val="EA592B"/>
              </a:buClr>
              <a:buSzPts val="4000"/>
              <a:defRPr/>
            </a:pPr>
            <a:endParaRPr lang="en-GB" sz="2000" kern="0" dirty="0">
              <a:solidFill>
                <a:srgbClr val="0A0378"/>
              </a:solidFill>
              <a:latin typeface="Arial" panose="020B0604020202020204" pitchFamily="34" charset="0"/>
              <a:ea typeface="Calibri"/>
              <a:cs typeface="Arial" panose="020B0604020202020204" pitchFamily="34" charset="0"/>
              <a:sym typeface="Calibri"/>
            </a:endParaRPr>
          </a:p>
          <a:p>
            <a:pPr>
              <a:buClr>
                <a:srgbClr val="EA592B"/>
              </a:buClr>
              <a:buSzPts val="4000"/>
              <a:defRPr/>
            </a:pPr>
            <a:r>
              <a:rPr lang="en-GB" sz="2000" kern="0" dirty="0">
                <a:solidFill>
                  <a:srgbClr val="EA592B"/>
                </a:solidFill>
                <a:latin typeface="Arial" panose="020B0604020202020204" pitchFamily="34" charset="0"/>
                <a:ea typeface="Calibri"/>
                <a:cs typeface="Arial" panose="020B0604020202020204" pitchFamily="34" charset="0"/>
                <a:sym typeface="Calibri"/>
              </a:rPr>
              <a:t>Contribute to a more inclusive sports system and improved mental health in Scotland.</a:t>
            </a:r>
            <a:endParaRPr kumimoji="0" lang="en-GB" sz="20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endParaRPr>
          </a:p>
        </p:txBody>
      </p:sp>
      <p:sp>
        <p:nvSpPr>
          <p:cNvPr id="7" name="Google Shape;260;p36">
            <a:extLst>
              <a:ext uri="{FF2B5EF4-FFF2-40B4-BE49-F238E27FC236}">
                <a16:creationId xmlns:a16="http://schemas.microsoft.com/office/drawing/2014/main" id="{4560153F-3FE8-D959-8148-781222981228}"/>
              </a:ext>
            </a:extLst>
          </p:cNvPr>
          <p:cNvSpPr txBox="1"/>
          <p:nvPr/>
        </p:nvSpPr>
        <p:spPr>
          <a:xfrm>
            <a:off x="506774" y="226097"/>
            <a:ext cx="3230339" cy="769401"/>
          </a:xfrm>
          <a:prstGeom prst="rect">
            <a:avLst/>
          </a:prstGeom>
          <a:noFill/>
          <a:ln>
            <a:noFill/>
          </a:ln>
        </p:spPr>
        <p:txBody>
          <a:bodyPr spcFirstLastPara="1" wrap="square" lIns="90000" tIns="45700" rIns="91425" bIns="45700" anchor="t" anchorCtr="0">
            <a:spAutoFit/>
          </a:bodyPr>
          <a:lstStyle/>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b="1"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WHO</a:t>
            </a:r>
            <a:endPar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endParaRPr>
          </a:p>
        </p:txBody>
      </p:sp>
      <p:sp>
        <p:nvSpPr>
          <p:cNvPr id="8" name="Google Shape;260;p36">
            <a:extLst>
              <a:ext uri="{FF2B5EF4-FFF2-40B4-BE49-F238E27FC236}">
                <a16:creationId xmlns:a16="http://schemas.microsoft.com/office/drawing/2014/main" id="{6D5B4D07-5098-44E5-537B-9662D7199598}"/>
              </a:ext>
            </a:extLst>
          </p:cNvPr>
          <p:cNvSpPr txBox="1"/>
          <p:nvPr/>
        </p:nvSpPr>
        <p:spPr>
          <a:xfrm>
            <a:off x="4562680" y="226097"/>
            <a:ext cx="3230339" cy="769401"/>
          </a:xfrm>
          <a:prstGeom prst="rect">
            <a:avLst/>
          </a:prstGeom>
          <a:noFill/>
          <a:ln>
            <a:noFill/>
          </a:ln>
        </p:spPr>
        <p:txBody>
          <a:bodyPr spcFirstLastPara="1" wrap="square" lIns="90000" tIns="45700" rIns="91425" bIns="45700" anchor="t" anchorCtr="0">
            <a:spAutoFit/>
          </a:bodyPr>
          <a:lstStyle/>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b="1"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WHAT</a:t>
            </a:r>
            <a:endParaRPr kumimoji="0" lang="en-GB" sz="4400"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endParaRPr>
          </a:p>
        </p:txBody>
      </p:sp>
      <p:sp>
        <p:nvSpPr>
          <p:cNvPr id="9" name="Google Shape;260;p36">
            <a:extLst>
              <a:ext uri="{FF2B5EF4-FFF2-40B4-BE49-F238E27FC236}">
                <a16:creationId xmlns:a16="http://schemas.microsoft.com/office/drawing/2014/main" id="{5E07394A-839D-254D-3648-E06E4812C6A6}"/>
              </a:ext>
            </a:extLst>
          </p:cNvPr>
          <p:cNvSpPr txBox="1"/>
          <p:nvPr/>
        </p:nvSpPr>
        <p:spPr>
          <a:xfrm>
            <a:off x="8454889" y="226097"/>
            <a:ext cx="3230339" cy="769401"/>
          </a:xfrm>
          <a:prstGeom prst="rect">
            <a:avLst/>
          </a:prstGeom>
          <a:noFill/>
          <a:ln>
            <a:noFill/>
          </a:ln>
        </p:spPr>
        <p:txBody>
          <a:bodyPr spcFirstLastPara="1" wrap="square" lIns="90000" tIns="45700" rIns="91425" bIns="45700" anchor="t" anchorCtr="0">
            <a:spAutoFit/>
          </a:bodyPr>
          <a:lstStyle/>
          <a:p>
            <a:pPr marL="0" marR="0" lvl="0" indent="0" algn="ctr" defTabSz="914400" rtl="0" eaLnBrk="1" fontAlgn="auto" latinLnBrk="0" hangingPunct="1">
              <a:spcBef>
                <a:spcPts val="0"/>
              </a:spcBef>
              <a:spcAft>
                <a:spcPts val="0"/>
              </a:spcAft>
              <a:buClr>
                <a:srgbClr val="EA592B"/>
              </a:buClr>
              <a:buSzPts val="4000"/>
              <a:buFont typeface="Calibri"/>
              <a:buNone/>
              <a:tabLst/>
              <a:defRPr/>
            </a:pPr>
            <a:r>
              <a:rPr kumimoji="0" lang="en-GB" sz="4400" b="1"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rPr>
              <a:t>WHY</a:t>
            </a:r>
            <a:endParaRPr kumimoji="0" lang="en-GB" sz="4400" i="0" u="none" strike="noStrike" kern="0" cap="none" spc="0" normalizeH="0" baseline="0" noProof="0" dirty="0">
              <a:ln>
                <a:noFill/>
              </a:ln>
              <a:solidFill>
                <a:srgbClr val="EA592B"/>
              </a:solidFill>
              <a:effectLst/>
              <a:uLnTx/>
              <a:uFillTx/>
              <a:latin typeface="Arial" panose="020B0604020202020204" pitchFamily="34" charset="0"/>
              <a:ea typeface="Calibri"/>
              <a:cs typeface="Arial" panose="020B0604020202020204" pitchFamily="34" charset="0"/>
              <a:sym typeface="Calibri"/>
            </a:endParaRPr>
          </a:p>
        </p:txBody>
      </p:sp>
      <p:sp>
        <p:nvSpPr>
          <p:cNvPr id="12" name="Google Shape;260;p36">
            <a:extLst>
              <a:ext uri="{FF2B5EF4-FFF2-40B4-BE49-F238E27FC236}">
                <a16:creationId xmlns:a16="http://schemas.microsoft.com/office/drawing/2014/main" id="{5BF86620-1C6B-7608-66D2-B02C8A81A0FD}"/>
              </a:ext>
            </a:extLst>
          </p:cNvPr>
          <p:cNvSpPr txBox="1"/>
          <p:nvPr/>
        </p:nvSpPr>
        <p:spPr>
          <a:xfrm>
            <a:off x="4562680" y="1170516"/>
            <a:ext cx="3334794" cy="5355272"/>
          </a:xfrm>
          <a:prstGeom prst="rect">
            <a:avLst/>
          </a:prstGeom>
          <a:noFill/>
          <a:ln>
            <a:noFill/>
          </a:ln>
        </p:spPr>
        <p:txBody>
          <a:bodyPr spcFirstLastPara="1" wrap="square" lIns="90000" tIns="45700" rIns="91425" bIns="45700" anchor="t" anchorCtr="0">
            <a:spAutoFit/>
          </a:bodyPr>
          <a:lstStyle/>
          <a:p>
            <a:pPr lvl="0">
              <a:buClr>
                <a:srgbClr val="EA592B"/>
              </a:buClr>
              <a:buSzPts val="4000"/>
              <a:defRPr/>
            </a:pPr>
            <a:r>
              <a:rPr lang="en-GB" kern="0" dirty="0">
                <a:solidFill>
                  <a:srgbClr val="0A0378"/>
                </a:solidFill>
                <a:latin typeface="Arial" panose="020B0604020202020204" pitchFamily="34" charset="0"/>
                <a:ea typeface="Calibri"/>
                <a:cs typeface="Arial" panose="020B0604020202020204" pitchFamily="34" charset="0"/>
                <a:sym typeface="Calibri"/>
              </a:rPr>
              <a:t>We deliver sports activities, including: </a:t>
            </a:r>
          </a:p>
          <a:p>
            <a:pPr marL="285750" indent="-285750">
              <a:buClr>
                <a:srgbClr val="0A0378"/>
              </a:buClr>
              <a:buSzPct val="100000"/>
              <a:buFontTx/>
              <a:buChar char="-"/>
              <a:defRPr/>
            </a:pPr>
            <a:r>
              <a:rPr lang="en-GB" kern="0" dirty="0">
                <a:solidFill>
                  <a:srgbClr val="0A0378"/>
                </a:solidFill>
                <a:latin typeface="Arial" panose="020B0604020202020204" pitchFamily="34" charset="0"/>
                <a:ea typeface="Calibri"/>
                <a:cs typeface="Arial" panose="020B0604020202020204" pitchFamily="34" charset="0"/>
                <a:sym typeface="Calibri"/>
              </a:rPr>
              <a:t>Training coaches on the ‘5 Ways to Wellbeing’ and Mental Health 1</a:t>
            </a:r>
            <a:r>
              <a:rPr lang="en-GB" kern="0" baseline="30000" dirty="0">
                <a:solidFill>
                  <a:srgbClr val="0A0378"/>
                </a:solidFill>
                <a:latin typeface="Arial" panose="020B0604020202020204" pitchFamily="34" charset="0"/>
                <a:ea typeface="Calibri"/>
                <a:cs typeface="Arial" panose="020B0604020202020204" pitchFamily="34" charset="0"/>
                <a:sym typeface="Calibri"/>
              </a:rPr>
              <a:t>st</a:t>
            </a:r>
            <a:r>
              <a:rPr lang="en-GB" kern="0" dirty="0">
                <a:solidFill>
                  <a:srgbClr val="0A0378"/>
                </a:solidFill>
                <a:latin typeface="Arial" panose="020B0604020202020204" pitchFamily="34" charset="0"/>
                <a:ea typeface="Calibri"/>
                <a:cs typeface="Arial" panose="020B0604020202020204" pitchFamily="34" charset="0"/>
                <a:sym typeface="Calibri"/>
              </a:rPr>
              <a:t> Aid </a:t>
            </a:r>
          </a:p>
          <a:p>
            <a:pPr marL="285750" indent="-285750">
              <a:buClr>
                <a:srgbClr val="0A0378"/>
              </a:buClr>
              <a:buSzPct val="100000"/>
              <a:buFontTx/>
              <a:buChar char="-"/>
              <a:defRPr/>
            </a:pPr>
            <a:r>
              <a:rPr kumimoji="0" lang="en-GB"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‘Everyone with a ball’ skill development approach</a:t>
            </a:r>
          </a:p>
          <a:p>
            <a:pPr marL="285750" indent="-285750">
              <a:buClr>
                <a:srgbClr val="0A0378"/>
              </a:buClr>
              <a:buSzPct val="100000"/>
              <a:buFontTx/>
              <a:buChar char="-"/>
              <a:defRPr/>
            </a:pPr>
            <a:r>
              <a:rPr kumimoji="0" lang="en-GB" i="0" u="none" strike="noStrike" kern="0" cap="none" spc="0" normalizeH="0" baseline="0" noProof="0" dirty="0">
                <a:ln>
                  <a:noFill/>
                </a:ln>
                <a:solidFill>
                  <a:srgbClr val="0A0378"/>
                </a:solidFill>
                <a:effectLst/>
                <a:uLnTx/>
                <a:uFillTx/>
                <a:latin typeface="Arial" panose="020B0604020202020204" pitchFamily="34" charset="0"/>
                <a:ea typeface="Calibri"/>
                <a:cs typeface="Arial" panose="020B0604020202020204" pitchFamily="34" charset="0"/>
                <a:sym typeface="Calibri"/>
              </a:rPr>
              <a:t>Small-sided games with everyone playing </a:t>
            </a:r>
          </a:p>
          <a:p>
            <a:pPr marL="285750" indent="-285750">
              <a:buClr>
                <a:srgbClr val="0A0378"/>
              </a:buClr>
              <a:buSzPct val="100000"/>
              <a:buFontTx/>
              <a:buChar char="-"/>
              <a:defRPr/>
            </a:pPr>
            <a:r>
              <a:rPr lang="en-GB" kern="0" baseline="0" dirty="0">
                <a:solidFill>
                  <a:srgbClr val="0A0378"/>
                </a:solidFill>
                <a:latin typeface="Arial" panose="020B0604020202020204" pitchFamily="34" charset="0"/>
                <a:ea typeface="Calibri"/>
                <a:cs typeface="Arial" panose="020B0604020202020204" pitchFamily="34" charset="0"/>
                <a:sym typeface="Calibri"/>
              </a:rPr>
              <a:t>Young people</a:t>
            </a:r>
            <a:r>
              <a:rPr lang="en-GB" kern="0" dirty="0">
                <a:solidFill>
                  <a:srgbClr val="0A0378"/>
                </a:solidFill>
                <a:latin typeface="Arial" panose="020B0604020202020204" pitchFamily="34" charset="0"/>
                <a:ea typeface="Calibri"/>
                <a:cs typeface="Arial" panose="020B0604020202020204" pitchFamily="34" charset="0"/>
                <a:sym typeface="Calibri"/>
              </a:rPr>
              <a:t> volunteer as Assistant Coaches</a:t>
            </a:r>
          </a:p>
          <a:p>
            <a:pPr marL="285750" indent="-285750">
              <a:buClr>
                <a:srgbClr val="0A0378"/>
              </a:buClr>
              <a:buSzPct val="100000"/>
              <a:buFontTx/>
              <a:buChar char="-"/>
              <a:defRPr/>
            </a:pPr>
            <a:r>
              <a:rPr lang="en-GB" kern="0" dirty="0">
                <a:solidFill>
                  <a:srgbClr val="0A0378"/>
                </a:solidFill>
                <a:latin typeface="Arial" panose="020B0604020202020204" pitchFamily="34" charset="0"/>
                <a:ea typeface="Calibri"/>
                <a:cs typeface="Arial" panose="020B0604020202020204" pitchFamily="34" charset="0"/>
                <a:sym typeface="Calibri"/>
              </a:rPr>
              <a:t>Information for parents about mental health through sport</a:t>
            </a:r>
          </a:p>
          <a:p>
            <a:pPr marL="285750" indent="-285750">
              <a:buClr>
                <a:srgbClr val="0A0378"/>
              </a:buClr>
              <a:buSzPct val="100000"/>
              <a:buFontTx/>
              <a:buChar char="-"/>
              <a:defRPr/>
            </a:pPr>
            <a:r>
              <a:rPr lang="en-GB" kern="0" dirty="0">
                <a:solidFill>
                  <a:srgbClr val="0A0378"/>
                </a:solidFill>
                <a:latin typeface="Arial" panose="020B0604020202020204" pitchFamily="34" charset="0"/>
                <a:ea typeface="Calibri"/>
                <a:cs typeface="Arial" panose="020B0604020202020204" pitchFamily="34" charset="0"/>
                <a:sym typeface="Calibri"/>
              </a:rPr>
              <a:t>Referrals to Safeguarding Officer  </a:t>
            </a:r>
          </a:p>
          <a:p>
            <a:pPr marL="285750" indent="-285750">
              <a:buClr>
                <a:srgbClr val="0A0378"/>
              </a:buClr>
              <a:buSzPct val="100000"/>
              <a:buFontTx/>
              <a:buChar char="-"/>
              <a:defRPr/>
            </a:pPr>
            <a:r>
              <a:rPr lang="en-GB" kern="0" dirty="0">
                <a:solidFill>
                  <a:srgbClr val="0A0378"/>
                </a:solidFill>
                <a:latin typeface="Arial" panose="020B0604020202020204" pitchFamily="34" charset="0"/>
                <a:ea typeface="Calibri"/>
                <a:cs typeface="Arial" panose="020B0604020202020204" pitchFamily="34" charset="0"/>
                <a:sym typeface="Calibri"/>
              </a:rPr>
              <a:t>Partnerships with Active Schools</a:t>
            </a:r>
          </a:p>
          <a:p>
            <a:pPr marL="285750" indent="-285750">
              <a:buClr>
                <a:srgbClr val="0A0378"/>
              </a:buClr>
              <a:buSzPct val="100000"/>
              <a:buFontTx/>
              <a:buChar char="-"/>
              <a:defRPr/>
            </a:pPr>
            <a:r>
              <a:rPr lang="en-GB" kern="0" dirty="0">
                <a:solidFill>
                  <a:srgbClr val="0A0378"/>
                </a:solidFill>
                <a:latin typeface="Arial" panose="020B0604020202020204" pitchFamily="34" charset="0"/>
                <a:ea typeface="Calibri"/>
                <a:cs typeface="Arial" panose="020B0604020202020204" pitchFamily="34" charset="0"/>
                <a:sym typeface="Calibri"/>
              </a:rPr>
              <a:t>With tiered pricing</a:t>
            </a:r>
          </a:p>
        </p:txBody>
      </p:sp>
      <p:sp>
        <p:nvSpPr>
          <p:cNvPr id="6" name="Title 5">
            <a:extLst>
              <a:ext uri="{FF2B5EF4-FFF2-40B4-BE49-F238E27FC236}">
                <a16:creationId xmlns:a16="http://schemas.microsoft.com/office/drawing/2014/main" id="{E2CC3B44-060B-5F51-747E-10E987900EE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Example of Theory of Change</a:t>
            </a:r>
          </a:p>
        </p:txBody>
      </p:sp>
    </p:spTree>
    <p:extLst>
      <p:ext uri="{BB962C8B-B14F-4D97-AF65-F5344CB8AC3E}">
        <p14:creationId xmlns:p14="http://schemas.microsoft.com/office/powerpoint/2010/main" val="222526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 grpId="0" animBg="1"/>
      <p:bldP spid="4" grpId="0" animBg="1"/>
      <p:bldP spid="5" grpId="0" animBg="1"/>
      <p:bldP spid="2" grpId="0"/>
      <p:bldP spid="7" grpId="0"/>
      <p:bldP spid="8" grpId="0"/>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D55C5-6F68-2899-7304-AE989663302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8601D82-A701-DD56-1023-6508AEC72C33}"/>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63967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B5FC1-CF94-5DC1-B92D-FB507254314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B7648E8-54CF-72AB-0890-2CCE294A287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410066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592B"/>
        </a:solidFill>
        <a:effectLst/>
      </p:bgPr>
    </p:bg>
    <p:spTree>
      <p:nvGrpSpPr>
        <p:cNvPr id="1" name="">
          <a:extLst>
            <a:ext uri="{FF2B5EF4-FFF2-40B4-BE49-F238E27FC236}">
              <a16:creationId xmlns:a16="http://schemas.microsoft.com/office/drawing/2014/main" id="{B4EDA225-6FD2-B82E-E451-11AA5409A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3F64E-183E-7473-6958-11EF8CAE462F}"/>
              </a:ext>
            </a:extLst>
          </p:cNvPr>
          <p:cNvSpPr txBox="1">
            <a:spLocks noGrp="1"/>
          </p:cNvSpPr>
          <p:nvPr>
            <p:ph type="title" idx="4294967295"/>
          </p:nvPr>
        </p:nvSpPr>
        <p:spPr>
          <a:xfrm>
            <a:off x="661368" y="759811"/>
            <a:ext cx="10869264"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GB" sz="4800" b="1" dirty="0">
                <a:solidFill>
                  <a:schemeClr val="bg1"/>
                </a:solidFill>
                <a:latin typeface="Arial" panose="020B0604020202020204" pitchFamily="34" charset="0"/>
                <a:ea typeface="+mn-ea"/>
                <a:cs typeface="Arial" panose="020B0604020202020204" pitchFamily="34" charset="0"/>
              </a:rPr>
              <a:t>Theory of Change is a simple planning tool that sets out the logic behind how we meet community needs. </a:t>
            </a:r>
          </a:p>
        </p:txBody>
      </p:sp>
      <p:sp>
        <p:nvSpPr>
          <p:cNvPr id="4" name="Title 1">
            <a:extLst>
              <a:ext uri="{FF2B5EF4-FFF2-40B4-BE49-F238E27FC236}">
                <a16:creationId xmlns:a16="http://schemas.microsoft.com/office/drawing/2014/main" id="{2161A9F9-E316-AF56-4F50-E67CE5A3547B}"/>
              </a:ext>
            </a:extLst>
          </p:cNvPr>
          <p:cNvSpPr txBox="1">
            <a:spLocks/>
          </p:cNvSpPr>
          <p:nvPr/>
        </p:nvSpPr>
        <p:spPr>
          <a:xfrm>
            <a:off x="661368" y="4083641"/>
            <a:ext cx="10869264"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4800" b="1" dirty="0">
                <a:solidFill>
                  <a:schemeClr val="bg1"/>
                </a:solidFill>
                <a:latin typeface="Arial" panose="020B0604020202020204" pitchFamily="34" charset="0"/>
                <a:cs typeface="Arial" panose="020B0604020202020204" pitchFamily="34" charset="0"/>
              </a:rPr>
              <a:t>Consider WHO we serve, WHAT we do WHY we're doing it.  </a:t>
            </a:r>
          </a:p>
        </p:txBody>
      </p:sp>
    </p:spTree>
    <p:extLst>
      <p:ext uri="{BB962C8B-B14F-4D97-AF65-F5344CB8AC3E}">
        <p14:creationId xmlns:p14="http://schemas.microsoft.com/office/powerpoint/2010/main" val="3058366504"/>
      </p:ext>
    </p:extLst>
  </p:cSld>
  <p:clrMapOvr>
    <a:masterClrMapping/>
  </p:clrMapOvr>
  <mc:AlternateContent xmlns:mc="http://schemas.openxmlformats.org/markup-compatibility/2006" xmlns:p14="http://schemas.microsoft.com/office/powerpoint/2010/main">
    <mc:Choice Requires="p14">
      <p:transition spd="slow" p14:dur="2000" advTm="6652"/>
    </mc:Choice>
    <mc:Fallback xmlns="">
      <p:transition spd="slow" advTm="66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011 sportscotland template DO NOT USE">
  <a:themeElements>
    <a:clrScheme name="Sportscotland L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portscotland LDS">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portscotland L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portscotland LD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portscotland LD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portscotland LD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portscotland LD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portscotland LD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portscotland LD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portscotland LD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portscotland LD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portscotland LD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portscotland LD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portscotland LD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nging Lives">
  <a:themeElements>
    <a:clrScheme name="Sportscotland L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portscotland LDS">
      <a:majorFont>
        <a:latin typeface="Arial"/>
        <a:ea typeface=""/>
        <a:cs typeface=""/>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portscotland L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portscotland LD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portscotland LD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portscotland LD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portscotland LD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portscotland LD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portscotland LD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portscotland LD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portscotland LD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portscotland LD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portscotland LD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portscotland LD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Expired xmlns="dbb8eb13-8159-49c5-b55e-052e4280298e">false</Expired>
    <_dlc_DocIdPersistId xmlns="dbb8eb13-8159-49c5-b55e-052e4280298e" xsi:nil="true"/>
    <TaxCatchAll xmlns="dbb8eb13-8159-49c5-b55e-052e4280298e" xsi:nil="true"/>
    <lcf76f155ced4ddcb4097134ff3c332f xmlns="3ba6d51f-66f9-4d41-b5e9-6f8d10db82cf">
      <Terms xmlns="http://schemas.microsoft.com/office/infopath/2007/PartnerControls"/>
    </lcf76f155ced4ddcb4097134ff3c332f>
    <_dlc_DocId xmlns="dbb8eb13-8159-49c5-b55e-052e4280298e">CC0CHANGINGL-1252018989-1703</_dlc_DocId>
    <_dlc_DocIdUrl xmlns="dbb8eb13-8159-49c5-b55e-052e4280298e">
      <Url>https://sportscotland.sharepoint.com/sites/CC_changinglives/_layouts/15/DocIdRedir.aspx?ID=CC0CHANGINGL-1252018989-1703</Url>
      <Description>CC0CHANGINGL-1252018989-1703</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A28B45D1E58594298C80859BC46299D" ma:contentTypeVersion="24" ma:contentTypeDescription="Create a new document." ma:contentTypeScope="" ma:versionID="0564a47d890b9ce3ad88c9282b8dd778">
  <xsd:schema xmlns:xsd="http://www.w3.org/2001/XMLSchema" xmlns:xs="http://www.w3.org/2001/XMLSchema" xmlns:p="http://schemas.microsoft.com/office/2006/metadata/properties" xmlns:ns2="dbb8eb13-8159-49c5-b55e-052e4280298e" xmlns:ns3="3ba6d51f-66f9-4d41-b5e9-6f8d10db82cf" targetNamespace="http://schemas.microsoft.com/office/2006/metadata/properties" ma:root="true" ma:fieldsID="d40a8121f09a0d2f596ca3ac58d806b2" ns2:_="" ns3:_="">
    <xsd:import namespace="dbb8eb13-8159-49c5-b55e-052e4280298e"/>
    <xsd:import namespace="3ba6d51f-66f9-4d41-b5e9-6f8d10db82cf"/>
    <xsd:element name="properties">
      <xsd:complexType>
        <xsd:sequence>
          <xsd:element name="documentManagement">
            <xsd:complexType>
              <xsd:all>
                <xsd:element ref="ns2:_dlc_DocId" minOccurs="0"/>
                <xsd:element ref="ns2:_dlc_DocIdUrl" minOccurs="0"/>
                <xsd:element ref="ns2:_dlc_DocIdPersistId" minOccurs="0"/>
                <xsd:element ref="ns2:Expire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2:SharedWithUsers" minOccurs="0"/>
                <xsd:element ref="ns2:SharedWithDetails" minOccurs="0"/>
                <xsd:element ref="ns3:lcf76f155ced4ddcb4097134ff3c332f" minOccurs="0"/>
                <xsd:element ref="ns2:TaxCatchAll" minOccurs="0"/>
                <xsd:element ref="ns3:MediaServiceObjectDetectorVersions" minOccurs="0"/>
                <xsd:element ref="ns3:MediaServiceSearchProperties"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b8eb13-8159-49c5-b55e-052e428029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Expired" ma:index="11" nillable="true" ma:displayName="Expired" ma:default="0" ma:internalName="Expired" ma:readOnly="fals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a6a41d0a-053c-4fea-93f3-8c6dee353519}" ma:internalName="TaxCatchAll" ma:showField="CatchAllData" ma:web="dbb8eb13-8159-49c5-b55e-052e428029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ba6d51f-66f9-4d41-b5e9-6f8d10db82cf"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23e48ed-9728-4b07-a7f8-5fbb5785ed7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LengthInSeconds" ma:index="28" nillable="true" ma:displayName="MediaLengthInSeconds" ma:hidden="true" ma:internalName="MediaLengthInSeconds" ma:readOnly="true">
      <xsd:simpleType>
        <xsd:restriction base="dms:Unknown"/>
      </xsd:simpleType>
    </xsd:element>
    <xsd:element name="MediaServiceLocation" ma:index="2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A995B3-1D7C-40B8-B1C0-42D7828D026D}">
  <ds:schemaRefs>
    <ds:schemaRef ds:uri="3ba6d51f-66f9-4d41-b5e9-6f8d10db82cf"/>
    <ds:schemaRef ds:uri="http://purl.org/dc/elements/1.1/"/>
    <ds:schemaRef ds:uri="http://purl.org/dc/terms/"/>
    <ds:schemaRef ds:uri="http://www.w3.org/XML/1998/namespace"/>
    <ds:schemaRef ds:uri="dbb8eb13-8159-49c5-b55e-052e4280298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973246BF-2722-489F-93C3-920F307DFE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b8eb13-8159-49c5-b55e-052e4280298e"/>
    <ds:schemaRef ds:uri="3ba6d51f-66f9-4d41-b5e9-6f8d10db82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BFDD58-49B8-4D81-9963-ADE35AD503F4}">
  <ds:schemaRefs>
    <ds:schemaRef ds:uri="http://schemas.microsoft.com/sharepoint/events"/>
  </ds:schemaRefs>
</ds:datastoreItem>
</file>

<file path=customXml/itemProps4.xml><?xml version="1.0" encoding="utf-8"?>
<ds:datastoreItem xmlns:ds="http://schemas.openxmlformats.org/officeDocument/2006/customXml" ds:itemID="{9BB6BD07-2B51-4650-AA37-A4B0E12783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6979</TotalTime>
  <Words>760</Words>
  <Application>Microsoft Office PowerPoint</Application>
  <PresentationFormat>Widescreen</PresentationFormat>
  <Paragraphs>65</Paragraphs>
  <Slides>7</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vt:i4>
      </vt:variant>
    </vt:vector>
  </HeadingPairs>
  <TitlesOfParts>
    <vt:vector size="15" baseType="lpstr">
      <vt:lpstr>Aptos</vt:lpstr>
      <vt:lpstr>Aptos Display</vt:lpstr>
      <vt:lpstr>Arial</vt:lpstr>
      <vt:lpstr>Calibri</vt:lpstr>
      <vt:lpstr>Soho Std Heavy</vt:lpstr>
      <vt:lpstr>Office Theme</vt:lpstr>
      <vt:lpstr>2011 sportscotland template DO NOT USE</vt:lpstr>
      <vt:lpstr>Changing Lives</vt:lpstr>
      <vt:lpstr>PowerPoint Presentation</vt:lpstr>
      <vt:lpstr>Theory of Change </vt:lpstr>
      <vt:lpstr>The logic by behind how we meet community need </vt:lpstr>
      <vt:lpstr>Example of Theory of Change</vt:lpstr>
      <vt:lpstr>PowerPoint Presentation</vt:lpstr>
      <vt:lpstr>PowerPoint Presentation</vt:lpstr>
      <vt:lpstr>Theory of Change is a simple planning tool that sets out the logic behind how we meet community needs.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Turner</dc:creator>
  <cp:lastModifiedBy>Ronnie Macquaker</cp:lastModifiedBy>
  <cp:revision>46</cp:revision>
  <dcterms:created xsi:type="dcterms:W3CDTF">2025-01-07T17:14:31Z</dcterms:created>
  <dcterms:modified xsi:type="dcterms:W3CDTF">2026-08-11T08:50:16Z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0x010100BA28B45D1E58594298C80859BC46299D</vt:lpwstr>
  </property>
  <property fmtid="{D5CDD505-2E9C-101B-9397-08002B2CF9AE}" pid="3" name="_dlc_DocIdItemGuid">
    <vt:lpwstr>88257d6f-565b-4dfc-b265-85506979adc8</vt:lpwstr>
  </property>
  <property fmtid="{D5CDD505-2E9C-101B-9397-08002B2CF9AE}" pid="4" name="MediaServiceImageTags">
    <vt:lpwstr/>
  </property>
</Properties>
</file>